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3" r:id="rId6"/>
    <p:sldId id="259" r:id="rId7"/>
    <p:sldId id="260" r:id="rId8"/>
    <p:sldId id="261" r:id="rId9"/>
    <p:sldId id="262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3" autoAdjust="0"/>
    <p:restoredTop sz="94660"/>
  </p:normalViewPr>
  <p:slideViewPr>
    <p:cSldViewPr snapToGrid="0">
      <p:cViewPr varScale="1">
        <p:scale>
          <a:sx n="73" d="100"/>
          <a:sy n="73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CB78-9763-45C0-84F2-7163768A88B6}" type="datetimeFigureOut">
              <a:rPr lang="en-GB" smtClean="0"/>
              <a:t>15/07/2020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EB77-D9AC-457B-9A7D-0AC7B5FDB2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811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CB78-9763-45C0-84F2-7163768A88B6}" type="datetimeFigureOut">
              <a:rPr lang="en-GB" smtClean="0"/>
              <a:t>15/07/2020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EB77-D9AC-457B-9A7D-0AC7B5FDB2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682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CB78-9763-45C0-84F2-7163768A88B6}" type="datetimeFigureOut">
              <a:rPr lang="en-GB" smtClean="0"/>
              <a:t>15/07/2020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EB77-D9AC-457B-9A7D-0AC7B5FDB2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597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CB78-9763-45C0-84F2-7163768A88B6}" type="datetimeFigureOut">
              <a:rPr lang="en-GB" smtClean="0"/>
              <a:t>15/07/2020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EB77-D9AC-457B-9A7D-0AC7B5FDB2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651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CB78-9763-45C0-84F2-7163768A88B6}" type="datetimeFigureOut">
              <a:rPr lang="en-GB" smtClean="0"/>
              <a:t>15/07/2020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EB77-D9AC-457B-9A7D-0AC7B5FDB2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201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CB78-9763-45C0-84F2-7163768A88B6}" type="datetimeFigureOut">
              <a:rPr lang="en-GB" smtClean="0"/>
              <a:t>15/07/2020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EB77-D9AC-457B-9A7D-0AC7B5FDB2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243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CB78-9763-45C0-84F2-7163768A88B6}" type="datetimeFigureOut">
              <a:rPr lang="en-GB" smtClean="0"/>
              <a:t>15/07/2020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EB77-D9AC-457B-9A7D-0AC7B5FDB2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067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CB78-9763-45C0-84F2-7163768A88B6}" type="datetimeFigureOut">
              <a:rPr lang="en-GB" smtClean="0"/>
              <a:t>15/07/2020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EB77-D9AC-457B-9A7D-0AC7B5FDB2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667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CB78-9763-45C0-84F2-7163768A88B6}" type="datetimeFigureOut">
              <a:rPr lang="en-GB" smtClean="0"/>
              <a:t>15/07/2020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EB77-D9AC-457B-9A7D-0AC7B5FDB2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245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CB78-9763-45C0-84F2-7163768A88B6}" type="datetimeFigureOut">
              <a:rPr lang="en-GB" smtClean="0"/>
              <a:t>15/07/2020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EB77-D9AC-457B-9A7D-0AC7B5FDB2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4247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CB78-9763-45C0-84F2-7163768A88B6}" type="datetimeFigureOut">
              <a:rPr lang="en-GB" smtClean="0"/>
              <a:t>15/07/2020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1EB77-D9AC-457B-9A7D-0AC7B5FDB2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545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9CB78-9763-45C0-84F2-7163768A88B6}" type="datetimeFigureOut">
              <a:rPr lang="en-GB" smtClean="0"/>
              <a:t>15/07/2020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1EB77-D9AC-457B-9A7D-0AC7B5FDB2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030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2.wav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4.wav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5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6.wav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7.wav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924" y="430306"/>
            <a:ext cx="12052663" cy="3281081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n-US" sz="19000" dirty="0" smtClean="0">
                <a:latin typeface="Lucida Calligraphy" panose="03010101010101010101" pitchFamily="66" charset="0"/>
              </a:rPr>
              <a:t>REACH</a:t>
            </a:r>
            <a:endParaRPr lang="en-GB" sz="19000" dirty="0">
              <a:latin typeface="Lucida Calligraphy" panose="03010101010101010101" pitchFamily="66" charset="0"/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1391055" y="51118"/>
            <a:ext cx="1011676" cy="892656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5-Point Star 4"/>
          <p:cNvSpPr/>
          <p:nvPr/>
        </p:nvSpPr>
        <p:spPr>
          <a:xfrm>
            <a:off x="719847" y="348289"/>
            <a:ext cx="671208" cy="66291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5-Point Star 5"/>
          <p:cNvSpPr/>
          <p:nvPr/>
        </p:nvSpPr>
        <p:spPr>
          <a:xfrm>
            <a:off x="10623718" y="3237782"/>
            <a:ext cx="1011676" cy="892656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5-Point Star 6"/>
          <p:cNvSpPr/>
          <p:nvPr/>
        </p:nvSpPr>
        <p:spPr>
          <a:xfrm>
            <a:off x="11240840" y="2840860"/>
            <a:ext cx="770463" cy="64393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81206" y="4130438"/>
            <a:ext cx="11830097" cy="215267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 smtClean="0">
                <a:latin typeface="Lucida Calligraphy" panose="03010101010101010101" pitchFamily="66" charset="0"/>
              </a:rPr>
              <a:t>Year 6 Awards</a:t>
            </a:r>
          </a:p>
          <a:p>
            <a:r>
              <a:rPr lang="en-US" sz="8000" b="1" dirty="0" smtClean="0">
                <a:latin typeface="Lucida Calligraphy" panose="03010101010101010101" pitchFamily="66" charset="0"/>
              </a:rPr>
              <a:t> July 2020</a:t>
            </a:r>
            <a:endParaRPr lang="en-GB" sz="8000" b="1" dirty="0">
              <a:latin typeface="Lucida Calligraphy" panose="03010101010101010101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4787" y="5895345"/>
            <a:ext cx="1155984" cy="8068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2738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 smtClean="0">
                <a:latin typeface="Lucida Calligraphy" panose="03010101010101010101" pitchFamily="66" charset="0"/>
              </a:rPr>
              <a:t>Wesley Chaplin Cup for Sports</a:t>
            </a:r>
            <a:endParaRPr lang="en-GB" sz="4800" b="1" dirty="0">
              <a:latin typeface="Lucida Calligraphy" panose="03010101010101010101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0087" y="2768921"/>
            <a:ext cx="6168654" cy="23492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2523">
            <a:off x="9757248" y="2121339"/>
            <a:ext cx="1205824" cy="21697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5-Point Star 5"/>
          <p:cNvSpPr/>
          <p:nvPr/>
        </p:nvSpPr>
        <p:spPr>
          <a:xfrm>
            <a:off x="296123" y="1027777"/>
            <a:ext cx="671208" cy="66291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5-Point Star 6"/>
          <p:cNvSpPr/>
          <p:nvPr/>
        </p:nvSpPr>
        <p:spPr>
          <a:xfrm rot="20639061">
            <a:off x="11178858" y="1037266"/>
            <a:ext cx="770463" cy="64393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5-Point Star 7"/>
          <p:cNvSpPr/>
          <p:nvPr/>
        </p:nvSpPr>
        <p:spPr>
          <a:xfrm>
            <a:off x="280577" y="135250"/>
            <a:ext cx="1011676" cy="892656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5-Point Star 8"/>
          <p:cNvSpPr/>
          <p:nvPr/>
        </p:nvSpPr>
        <p:spPr>
          <a:xfrm>
            <a:off x="10899747" y="180552"/>
            <a:ext cx="1011676" cy="892656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5808" y="5807796"/>
            <a:ext cx="1155984" cy="8068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56754" y="5934670"/>
            <a:ext cx="81512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latin typeface="Lucida Calligraphy" panose="03010101010101010101" pitchFamily="66" charset="0"/>
              </a:rPr>
              <a:t>Leo </a:t>
            </a:r>
            <a:r>
              <a:rPr lang="en-GB" sz="5400" b="1" dirty="0" err="1" smtClean="0">
                <a:latin typeface="Lucida Calligraphy" panose="03010101010101010101" pitchFamily="66" charset="0"/>
              </a:rPr>
              <a:t>Tiley</a:t>
            </a:r>
            <a:endParaRPr lang="en-GB" sz="5400" b="1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2276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Lucida Calligraphy" panose="03010101010101010101" pitchFamily="66" charset="0"/>
              </a:rPr>
              <a:t>Danby Trophy for Citizenship</a:t>
            </a:r>
            <a:endParaRPr lang="en-GB" b="1" dirty="0">
              <a:latin typeface="Lucida Calligraphy" panose="03010101010101010101" pitchFamily="66" charset="0"/>
            </a:endParaRPr>
          </a:p>
        </p:txBody>
      </p:sp>
      <p:sp>
        <p:nvSpPr>
          <p:cNvPr id="4" name="5-Point Star 3"/>
          <p:cNvSpPr/>
          <p:nvPr/>
        </p:nvSpPr>
        <p:spPr>
          <a:xfrm rot="1636583">
            <a:off x="280577" y="135250"/>
            <a:ext cx="1011676" cy="892656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5-Point Star 4"/>
          <p:cNvSpPr/>
          <p:nvPr/>
        </p:nvSpPr>
        <p:spPr>
          <a:xfrm rot="20302173">
            <a:off x="10847962" y="162408"/>
            <a:ext cx="1011676" cy="892656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5-Point Star 5"/>
          <p:cNvSpPr/>
          <p:nvPr/>
        </p:nvSpPr>
        <p:spPr>
          <a:xfrm rot="672931">
            <a:off x="190337" y="878639"/>
            <a:ext cx="671208" cy="66291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5-Point Star 7"/>
          <p:cNvSpPr/>
          <p:nvPr/>
        </p:nvSpPr>
        <p:spPr>
          <a:xfrm rot="21061184">
            <a:off x="11287630" y="889262"/>
            <a:ext cx="671208" cy="66291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947" y="1690688"/>
            <a:ext cx="5340790" cy="406488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2559" y="5768885"/>
            <a:ext cx="1155984" cy="8068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0" y="5768885"/>
            <a:ext cx="81512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latin typeface="Lucida Calligraphy" panose="03010101010101010101" pitchFamily="66" charset="0"/>
              </a:rPr>
              <a:t>Holly Stewart</a:t>
            </a:r>
            <a:endParaRPr lang="en-GB" sz="5400" b="1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13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5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Lucida Calligraphy" panose="03010101010101010101" pitchFamily="66" charset="0"/>
              </a:rPr>
              <a:t>Gregory Award for Music </a:t>
            </a:r>
            <a:endParaRPr lang="en-GB" b="1" dirty="0">
              <a:latin typeface="Lucida Calligraphy" panose="03010101010101010101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87" y="2191544"/>
            <a:ext cx="6905625" cy="36195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5808" y="5811044"/>
            <a:ext cx="1155984" cy="8068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5-Point Star 5"/>
          <p:cNvSpPr/>
          <p:nvPr/>
        </p:nvSpPr>
        <p:spPr>
          <a:xfrm rot="1636583">
            <a:off x="1156066" y="182187"/>
            <a:ext cx="1011676" cy="892656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5-Point Star 6"/>
          <p:cNvSpPr/>
          <p:nvPr/>
        </p:nvSpPr>
        <p:spPr>
          <a:xfrm rot="1636583">
            <a:off x="10111999" y="182189"/>
            <a:ext cx="1011676" cy="892656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5-Point Star 7"/>
          <p:cNvSpPr/>
          <p:nvPr/>
        </p:nvSpPr>
        <p:spPr>
          <a:xfrm>
            <a:off x="1007767" y="959246"/>
            <a:ext cx="671208" cy="66291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5-Point Star 8"/>
          <p:cNvSpPr/>
          <p:nvPr/>
        </p:nvSpPr>
        <p:spPr>
          <a:xfrm>
            <a:off x="10852159" y="696320"/>
            <a:ext cx="671208" cy="66291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0" y="5768885"/>
            <a:ext cx="81512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latin typeface="Lucida Calligraphy" panose="03010101010101010101" pitchFamily="66" charset="0"/>
              </a:rPr>
              <a:t>Matilda Williams</a:t>
            </a:r>
            <a:endParaRPr lang="en-GB" sz="5400" b="1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39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Lucida Calligraphy" panose="03010101010101010101" pitchFamily="66" charset="0"/>
              </a:rPr>
              <a:t>Art Award</a:t>
            </a:r>
            <a:endParaRPr lang="en-GB" b="1" dirty="0">
              <a:latin typeface="Lucida Calligraphy" panose="03010101010101010101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07822" y="2509735"/>
            <a:ext cx="5618372" cy="2541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5-Point Star 4"/>
          <p:cNvSpPr/>
          <p:nvPr/>
        </p:nvSpPr>
        <p:spPr>
          <a:xfrm rot="1636583">
            <a:off x="3339231" y="182185"/>
            <a:ext cx="1011676" cy="892656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5-Point Star 5"/>
          <p:cNvSpPr/>
          <p:nvPr/>
        </p:nvSpPr>
        <p:spPr>
          <a:xfrm rot="1636583">
            <a:off x="8121998" y="182186"/>
            <a:ext cx="1011676" cy="892656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5-Point Star 6"/>
          <p:cNvSpPr/>
          <p:nvPr/>
        </p:nvSpPr>
        <p:spPr>
          <a:xfrm>
            <a:off x="2853866" y="696321"/>
            <a:ext cx="671208" cy="66291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5-Point Star 7"/>
          <p:cNvSpPr/>
          <p:nvPr/>
        </p:nvSpPr>
        <p:spPr>
          <a:xfrm>
            <a:off x="8946369" y="696321"/>
            <a:ext cx="671208" cy="66291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1323" y="5846707"/>
            <a:ext cx="1155984" cy="8068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0" y="5768885"/>
            <a:ext cx="81512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latin typeface="Lucida Calligraphy" panose="03010101010101010101" pitchFamily="66" charset="0"/>
              </a:rPr>
              <a:t>Ruby Dickinson</a:t>
            </a:r>
            <a:endParaRPr lang="en-GB" sz="5400" b="1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73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  <p:sndAc>
          <p:stSnd>
            <p:snd r:embed="rId2" name="explode.wav"/>
          </p:stSnd>
        </p:sndAc>
      </p:transition>
    </mc:Choice>
    <mc:Fallback xmlns="">
      <p:transition spd="slow">
        <p:dissolve/>
        <p:sndAc>
          <p:stSnd>
            <p:snd r:embed="rId5" name="explod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Lucida Calligraphy" panose="03010101010101010101" pitchFamily="66" charset="0"/>
              </a:rPr>
              <a:t>Marion Mills award for Dance</a:t>
            </a:r>
            <a:endParaRPr lang="en-GB" b="1" dirty="0">
              <a:latin typeface="Lucida Calligraphy" panose="03010101010101010101" pitchFamily="66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71825" y="2372519"/>
            <a:ext cx="5848350" cy="32575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5-Point Star 3"/>
          <p:cNvSpPr/>
          <p:nvPr/>
        </p:nvSpPr>
        <p:spPr>
          <a:xfrm>
            <a:off x="296123" y="1027777"/>
            <a:ext cx="671208" cy="66291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5-Point Star 4"/>
          <p:cNvSpPr/>
          <p:nvPr/>
        </p:nvSpPr>
        <p:spPr>
          <a:xfrm>
            <a:off x="11098593" y="902271"/>
            <a:ext cx="671208" cy="66291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5-Point Star 5"/>
          <p:cNvSpPr/>
          <p:nvPr/>
        </p:nvSpPr>
        <p:spPr>
          <a:xfrm rot="1636583">
            <a:off x="280577" y="135250"/>
            <a:ext cx="1011676" cy="892656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5-Point Star 6"/>
          <p:cNvSpPr/>
          <p:nvPr/>
        </p:nvSpPr>
        <p:spPr>
          <a:xfrm rot="1636583">
            <a:off x="10609826" y="114387"/>
            <a:ext cx="1011676" cy="892656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6205" y="5885617"/>
            <a:ext cx="1155984" cy="8068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0" y="5768885"/>
            <a:ext cx="81512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latin typeface="Lucida Calligraphy" panose="03010101010101010101" pitchFamily="66" charset="0"/>
              </a:rPr>
              <a:t>Emilia Spencer</a:t>
            </a:r>
            <a:endParaRPr lang="en-GB" sz="5400" b="1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72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2" name="arrow.wav"/>
          </p:stSnd>
        </p:sndAc>
      </p:transition>
    </mc:Choice>
    <mc:Fallback xmlns="">
      <p:transition spd="slow">
        <p:fade/>
        <p:sndAc>
          <p:stSnd>
            <p:snd r:embed="rId5" name="arrow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Lucida Calligraphy" panose="03010101010101010101" pitchFamily="66" charset="0"/>
              </a:rPr>
              <a:t>Mrs D’Arcy’s Chaplaincy Award</a:t>
            </a:r>
            <a:endParaRPr lang="en-GB" b="1" dirty="0">
              <a:latin typeface="Lucida Calligraphy" panose="03010101010101010101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10263" y="1825625"/>
            <a:ext cx="3171474" cy="4351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5-Point Star 4"/>
          <p:cNvSpPr/>
          <p:nvPr/>
        </p:nvSpPr>
        <p:spPr>
          <a:xfrm rot="1636583">
            <a:off x="222211" y="54797"/>
            <a:ext cx="1011676" cy="892656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5-Point Star 5"/>
          <p:cNvSpPr/>
          <p:nvPr/>
        </p:nvSpPr>
        <p:spPr>
          <a:xfrm rot="20378583">
            <a:off x="10847961" y="54797"/>
            <a:ext cx="1011676" cy="892656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5-Point Star 6"/>
          <p:cNvSpPr/>
          <p:nvPr/>
        </p:nvSpPr>
        <p:spPr>
          <a:xfrm>
            <a:off x="166992" y="865655"/>
            <a:ext cx="671208" cy="66291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5-Point Star 7"/>
          <p:cNvSpPr/>
          <p:nvPr/>
        </p:nvSpPr>
        <p:spPr>
          <a:xfrm rot="1659485">
            <a:off x="11367992" y="831555"/>
            <a:ext cx="671208" cy="66291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0" y="5768885"/>
            <a:ext cx="81512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latin typeface="Lucida Calligraphy" panose="03010101010101010101" pitchFamily="66" charset="0"/>
              </a:rPr>
              <a:t>Lily </a:t>
            </a:r>
            <a:r>
              <a:rPr lang="en-GB" sz="5400" b="1" dirty="0" err="1" smtClean="0">
                <a:latin typeface="Lucida Calligraphy" panose="03010101010101010101" pitchFamily="66" charset="0"/>
              </a:rPr>
              <a:t>Tarr</a:t>
            </a:r>
            <a:endParaRPr lang="en-GB" sz="5400" b="1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79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Lucida Calligraphy" panose="03010101010101010101" pitchFamily="66" charset="0"/>
              </a:rPr>
              <a:t>Reading Award</a:t>
            </a:r>
            <a:endParaRPr lang="en-GB" b="1" dirty="0">
              <a:latin typeface="Lucida Calligraphy" panose="030101010101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Lucida Calligraphy" panose="03010101010101010101" pitchFamily="66" charset="0"/>
              </a:rPr>
              <a:t>Key Stage 1</a:t>
            </a:r>
          </a:p>
          <a:p>
            <a:endParaRPr lang="en-US" sz="4000" dirty="0" smtClean="0">
              <a:latin typeface="Lucida Calligraphy" panose="03010101010101010101" pitchFamily="66" charset="0"/>
            </a:endParaRPr>
          </a:p>
          <a:p>
            <a:r>
              <a:rPr lang="en-US" sz="4000" dirty="0" smtClean="0">
                <a:latin typeface="Lucida Calligraphy" panose="03010101010101010101" pitchFamily="66" charset="0"/>
              </a:rPr>
              <a:t>Key Stage </a:t>
            </a:r>
            <a:r>
              <a:rPr lang="en-US" sz="4000" dirty="0" smtClean="0">
                <a:latin typeface="Lucida Calligraphy" panose="03010101010101010101" pitchFamily="66" charset="0"/>
              </a:rPr>
              <a:t>2</a:t>
            </a:r>
          </a:p>
          <a:p>
            <a:pPr marL="0" indent="0">
              <a:buNone/>
            </a:pPr>
            <a:endParaRPr lang="en-GB" sz="4000" dirty="0">
              <a:latin typeface="Lucida Calligraphy" panose="03010101010101010101" pitchFamily="66" charset="0"/>
            </a:endParaRPr>
          </a:p>
        </p:txBody>
      </p:sp>
      <p:sp>
        <p:nvSpPr>
          <p:cNvPr id="4" name="5-Point Star 3"/>
          <p:cNvSpPr/>
          <p:nvPr/>
        </p:nvSpPr>
        <p:spPr>
          <a:xfrm rot="1636583">
            <a:off x="2240006" y="182187"/>
            <a:ext cx="1011676" cy="892656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5-Point Star 4"/>
          <p:cNvSpPr/>
          <p:nvPr/>
        </p:nvSpPr>
        <p:spPr>
          <a:xfrm rot="1636583">
            <a:off x="9367972" y="135249"/>
            <a:ext cx="1011676" cy="892656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5-Point Star 5"/>
          <p:cNvSpPr/>
          <p:nvPr/>
        </p:nvSpPr>
        <p:spPr>
          <a:xfrm rot="1711701">
            <a:off x="1719011" y="690912"/>
            <a:ext cx="671208" cy="66291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5-Point Star 6"/>
          <p:cNvSpPr/>
          <p:nvPr/>
        </p:nvSpPr>
        <p:spPr>
          <a:xfrm>
            <a:off x="10192343" y="641790"/>
            <a:ext cx="671208" cy="66291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4806" y="1977730"/>
            <a:ext cx="2763141" cy="20235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5808" y="5908492"/>
            <a:ext cx="1155984" cy="8068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828775" y="4001294"/>
            <a:ext cx="81512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latin typeface="Lucida Calligraphy" panose="03010101010101010101" pitchFamily="66" charset="0"/>
              </a:rPr>
              <a:t>Willow Carter-Smith</a:t>
            </a:r>
            <a:endParaRPr lang="en-GB" sz="4400" b="1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30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breeze.wav"/>
          </p:stSnd>
        </p:sndAc>
      </p:transition>
    </mc:Choice>
    <mc:Fallback xmlns="">
      <p:transition spd="slow">
        <p:fade/>
        <p:sndAc>
          <p:stSnd>
            <p:snd r:embed="rId5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Lucida Calligraphy" panose="03010101010101010101" pitchFamily="66" charset="0"/>
              </a:rPr>
              <a:t>Mathematics Award</a:t>
            </a:r>
            <a:endParaRPr lang="en-GB" b="1" dirty="0">
              <a:latin typeface="Lucida Calligraphy" panose="030101010101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Lucida Calligraphy" panose="03010101010101010101" pitchFamily="66" charset="0"/>
              </a:rPr>
              <a:t>Key Stage 1</a:t>
            </a:r>
          </a:p>
          <a:p>
            <a:endParaRPr lang="en-US" sz="4000" dirty="0" smtClean="0">
              <a:latin typeface="Lucida Calligraphy" panose="03010101010101010101" pitchFamily="66" charset="0"/>
            </a:endParaRPr>
          </a:p>
          <a:p>
            <a:r>
              <a:rPr lang="en-US" sz="4000" dirty="0" smtClean="0">
                <a:latin typeface="Lucida Calligraphy" panose="03010101010101010101" pitchFamily="66" charset="0"/>
              </a:rPr>
              <a:t>Key Stage 2</a:t>
            </a:r>
            <a:endParaRPr lang="en-GB" sz="4000" dirty="0">
              <a:latin typeface="Lucida Calligraphy" panose="03010101010101010101" pitchFamily="66" charset="0"/>
            </a:endParaRPr>
          </a:p>
        </p:txBody>
      </p:sp>
      <p:sp>
        <p:nvSpPr>
          <p:cNvPr id="4" name="5-Point Star 3"/>
          <p:cNvSpPr/>
          <p:nvPr/>
        </p:nvSpPr>
        <p:spPr>
          <a:xfrm rot="1636583">
            <a:off x="2206653" y="54798"/>
            <a:ext cx="1011676" cy="892656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5-Point Star 4"/>
          <p:cNvSpPr/>
          <p:nvPr/>
        </p:nvSpPr>
        <p:spPr>
          <a:xfrm rot="1636583">
            <a:off x="9501055" y="133314"/>
            <a:ext cx="1011676" cy="892656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5-Point Star 5"/>
          <p:cNvSpPr/>
          <p:nvPr/>
        </p:nvSpPr>
        <p:spPr>
          <a:xfrm>
            <a:off x="10192343" y="641790"/>
            <a:ext cx="671208" cy="66291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5-Point Star 6"/>
          <p:cNvSpPr/>
          <p:nvPr/>
        </p:nvSpPr>
        <p:spPr>
          <a:xfrm rot="19814127">
            <a:off x="1921013" y="757853"/>
            <a:ext cx="671208" cy="66291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6140" y="2053695"/>
            <a:ext cx="2884151" cy="263001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4831" y="5865986"/>
            <a:ext cx="1155984" cy="8068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578313" y="3986169"/>
            <a:ext cx="81512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latin typeface="Lucida Calligraphy" panose="03010101010101010101" pitchFamily="66" charset="0"/>
              </a:rPr>
              <a:t>Layla Pegler-Smith</a:t>
            </a:r>
            <a:endParaRPr lang="en-GB" sz="4400" b="1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93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Lucida Calligraphy" panose="03010101010101010101" pitchFamily="66" charset="0"/>
              </a:rPr>
              <a:t>Congratulations to you all!</a:t>
            </a:r>
            <a:endParaRPr lang="en-GB" b="1" dirty="0">
              <a:latin typeface="Lucida Calligraphy" panose="03010101010101010101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5808" y="5773555"/>
            <a:ext cx="1155984" cy="8068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4737" y="2007681"/>
            <a:ext cx="4902335" cy="36490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5-Point Star 5"/>
          <p:cNvSpPr/>
          <p:nvPr/>
        </p:nvSpPr>
        <p:spPr>
          <a:xfrm rot="1636583">
            <a:off x="1204704" y="54797"/>
            <a:ext cx="1011676" cy="892656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5-Point Star 6"/>
          <p:cNvSpPr/>
          <p:nvPr/>
        </p:nvSpPr>
        <p:spPr>
          <a:xfrm rot="1636583">
            <a:off x="10193825" y="54799"/>
            <a:ext cx="1011676" cy="892656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5-Point Star 7"/>
          <p:cNvSpPr/>
          <p:nvPr/>
        </p:nvSpPr>
        <p:spPr>
          <a:xfrm rot="19814127">
            <a:off x="899408" y="789692"/>
            <a:ext cx="671208" cy="66291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5-Point Star 8"/>
          <p:cNvSpPr/>
          <p:nvPr/>
        </p:nvSpPr>
        <p:spPr>
          <a:xfrm rot="19814127">
            <a:off x="10780525" y="798187"/>
            <a:ext cx="671208" cy="66291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41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5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66</TotalTime>
  <Words>68</Words>
  <Application>Microsoft Office PowerPoint</Application>
  <PresentationFormat>Widescreen</PresentationFormat>
  <Paragraphs>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Lucida Calligraphy</vt:lpstr>
      <vt:lpstr>Office Theme</vt:lpstr>
      <vt:lpstr>REACH</vt:lpstr>
      <vt:lpstr>Wesley Chaplin Cup for Sports</vt:lpstr>
      <vt:lpstr>Danby Trophy for Citizenship</vt:lpstr>
      <vt:lpstr>Gregory Award for Music </vt:lpstr>
      <vt:lpstr>Art Award</vt:lpstr>
      <vt:lpstr>Marion Mills award for Dance</vt:lpstr>
      <vt:lpstr>Mrs D’Arcy’s Chaplaincy Award</vt:lpstr>
      <vt:lpstr>Reading Award</vt:lpstr>
      <vt:lpstr>Mathematics Award</vt:lpstr>
      <vt:lpstr>Congratulations to you all!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</dc:title>
  <dc:creator>Head Teacher</dc:creator>
  <cp:lastModifiedBy>Eilish Fletcher</cp:lastModifiedBy>
  <cp:revision>10</cp:revision>
  <dcterms:created xsi:type="dcterms:W3CDTF">2020-07-13T14:55:37Z</dcterms:created>
  <dcterms:modified xsi:type="dcterms:W3CDTF">2020-07-15T10:30:01Z</dcterms:modified>
</cp:coreProperties>
</file>