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4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4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5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5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0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6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4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CB78-9763-45C0-84F2-7163768A88B6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EB77-D9AC-457B-9A7D-0AC7B5F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" y="430306"/>
            <a:ext cx="12052663" cy="3281081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9000" dirty="0" smtClean="0">
                <a:latin typeface="Lucida Calligraphy" panose="03010101010101010101" pitchFamily="66" charset="0"/>
              </a:rPr>
              <a:t>REACH</a:t>
            </a:r>
            <a:endParaRPr lang="en-GB" sz="19000" dirty="0">
              <a:latin typeface="Lucida Calligraphy" panose="03010101010101010101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391055" y="51118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719847" y="348289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623718" y="3237782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1240840" y="2840860"/>
            <a:ext cx="770463" cy="64393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206" y="4130438"/>
            <a:ext cx="11830097" cy="21526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atin typeface="Lucida Calligraphy" panose="03010101010101010101" pitchFamily="66" charset="0"/>
              </a:rPr>
              <a:t>Year 6 Awards</a:t>
            </a:r>
          </a:p>
          <a:p>
            <a:r>
              <a:rPr lang="en-US" sz="8000" b="1" dirty="0" smtClean="0">
                <a:latin typeface="Lucida Calligraphy" panose="03010101010101010101" pitchFamily="66" charset="0"/>
              </a:rPr>
              <a:t> July 2020</a:t>
            </a:r>
            <a:endParaRPr lang="en-GB" sz="8000" b="1" dirty="0"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787" y="5895345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73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Congratulations to you all!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808" y="5773555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737" y="2007681"/>
            <a:ext cx="4902335" cy="3649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-Point Star 5"/>
          <p:cNvSpPr/>
          <p:nvPr/>
        </p:nvSpPr>
        <p:spPr>
          <a:xfrm rot="1636583">
            <a:off x="1204704" y="54797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636583">
            <a:off x="10193825" y="54799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19814127">
            <a:off x="899408" y="789692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 rot="19814127">
            <a:off x="10780525" y="798187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Lucida Calligraphy" panose="03010101010101010101" pitchFamily="66" charset="0"/>
              </a:rPr>
              <a:t>Wesley Chaplin Cup for Sports</a:t>
            </a:r>
            <a:endParaRPr lang="en-GB" sz="4800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087" y="2768921"/>
            <a:ext cx="6168654" cy="234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2523">
            <a:off x="9757248" y="2121339"/>
            <a:ext cx="1205824" cy="2169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-Point Star 5"/>
          <p:cNvSpPr/>
          <p:nvPr/>
        </p:nvSpPr>
        <p:spPr>
          <a:xfrm>
            <a:off x="296123" y="1027777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20639061">
            <a:off x="11178858" y="1037266"/>
            <a:ext cx="770463" cy="64393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80577" y="135250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0899747" y="180552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808" y="5807796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6754" y="5934670"/>
            <a:ext cx="815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Lucida Calligraphy" panose="03010101010101010101" pitchFamily="66" charset="0"/>
              </a:rPr>
              <a:t>Leo </a:t>
            </a:r>
            <a:r>
              <a:rPr lang="en-GB" sz="5400" b="1" dirty="0" err="1" smtClean="0">
                <a:latin typeface="Lucida Calligraphy" panose="03010101010101010101" pitchFamily="66" charset="0"/>
              </a:rPr>
              <a:t>Tiley</a:t>
            </a:r>
            <a:endParaRPr lang="en-GB" sz="5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2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Danby Trophy for Citizenship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 rot="1636583">
            <a:off x="280577" y="135250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 rot="20302173">
            <a:off x="10847962" y="162408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672931">
            <a:off x="190337" y="878639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21061184">
            <a:off x="11287630" y="889262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47" y="1690688"/>
            <a:ext cx="5340790" cy="4064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559" y="5768885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768885"/>
            <a:ext cx="815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Lucida Calligraphy" panose="03010101010101010101" pitchFamily="66" charset="0"/>
              </a:rPr>
              <a:t>Holly Stewart</a:t>
            </a:r>
            <a:endParaRPr lang="en-GB" sz="5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Gregory Award for Music 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87" y="2191544"/>
            <a:ext cx="6905625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808" y="5811044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-Point Star 5"/>
          <p:cNvSpPr/>
          <p:nvPr/>
        </p:nvSpPr>
        <p:spPr>
          <a:xfrm rot="1636583">
            <a:off x="1156066" y="182187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636583">
            <a:off x="10111999" y="182189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07767" y="959246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0852159" y="696320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5768885"/>
            <a:ext cx="815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Lucida Calligraphy" panose="03010101010101010101" pitchFamily="66" charset="0"/>
              </a:rPr>
              <a:t>Matilda Williams</a:t>
            </a:r>
            <a:endParaRPr lang="en-GB" sz="5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Art Award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7822" y="2509735"/>
            <a:ext cx="5618372" cy="254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Point Star 4"/>
          <p:cNvSpPr/>
          <p:nvPr/>
        </p:nvSpPr>
        <p:spPr>
          <a:xfrm rot="1636583">
            <a:off x="3339231" y="182185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1636583">
            <a:off x="8121998" y="182186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2853866" y="696321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8946369" y="696321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323" y="5846707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768885"/>
            <a:ext cx="815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Lucida Calligraphy" panose="03010101010101010101" pitchFamily="66" charset="0"/>
              </a:rPr>
              <a:t>Ruby Dickinson</a:t>
            </a:r>
            <a:endParaRPr lang="en-GB" sz="5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Marion Mills award for Dance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1825" y="2372519"/>
            <a:ext cx="5848350" cy="325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5-Point Star 3"/>
          <p:cNvSpPr/>
          <p:nvPr/>
        </p:nvSpPr>
        <p:spPr>
          <a:xfrm>
            <a:off x="296123" y="1027777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1098593" y="902271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1636583">
            <a:off x="280577" y="135250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636583">
            <a:off x="10609826" y="114387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205" y="5885617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768885"/>
            <a:ext cx="815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Lucida Calligraphy" panose="03010101010101010101" pitchFamily="66" charset="0"/>
              </a:rPr>
              <a:t>Emilia Spencer</a:t>
            </a:r>
            <a:endParaRPr lang="en-GB" sz="5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Calligraphy" panose="03010101010101010101" pitchFamily="66" charset="0"/>
              </a:rPr>
              <a:t>Mrs D’Arcy’s Chaplaincy Award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0263" y="1825625"/>
            <a:ext cx="317147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5-Point Star 4"/>
          <p:cNvSpPr/>
          <p:nvPr/>
        </p:nvSpPr>
        <p:spPr>
          <a:xfrm rot="1636583">
            <a:off x="222211" y="54797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20378583">
            <a:off x="10847961" y="54797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66992" y="865655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1659485">
            <a:off x="11367992" y="831555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5768885"/>
            <a:ext cx="815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Lucida Calligraphy" panose="03010101010101010101" pitchFamily="66" charset="0"/>
              </a:rPr>
              <a:t>Lily </a:t>
            </a:r>
            <a:r>
              <a:rPr lang="en-GB" sz="5400" b="1" dirty="0" err="1" smtClean="0">
                <a:latin typeface="Lucida Calligraphy" panose="03010101010101010101" pitchFamily="66" charset="0"/>
              </a:rPr>
              <a:t>Tarr</a:t>
            </a:r>
            <a:endParaRPr lang="en-GB" sz="5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Reading Award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Lucida Calligraphy" panose="03010101010101010101" pitchFamily="66" charset="0"/>
              </a:rPr>
              <a:t>Key Stage 1</a:t>
            </a:r>
          </a:p>
          <a:p>
            <a:endParaRPr lang="en-US" sz="4000" dirty="0" smtClean="0">
              <a:latin typeface="Lucida Calligraphy" panose="03010101010101010101" pitchFamily="66" charset="0"/>
            </a:endParaRPr>
          </a:p>
          <a:p>
            <a:r>
              <a:rPr lang="en-US" sz="4000" dirty="0" smtClean="0">
                <a:latin typeface="Lucida Calligraphy" panose="03010101010101010101" pitchFamily="66" charset="0"/>
              </a:rPr>
              <a:t>Key Stage </a:t>
            </a:r>
            <a:r>
              <a:rPr lang="en-US" sz="4000" dirty="0" smtClean="0">
                <a:latin typeface="Lucida Calligraphy" panose="03010101010101010101" pitchFamily="66" charset="0"/>
              </a:rPr>
              <a:t>2</a:t>
            </a:r>
          </a:p>
          <a:p>
            <a:pPr marL="0" indent="0">
              <a:buNone/>
            </a:pPr>
            <a:endParaRPr lang="en-GB" sz="4000" dirty="0">
              <a:latin typeface="Lucida Calligraphy" panose="03010101010101010101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 rot="1636583">
            <a:off x="2240006" y="182187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 rot="1636583">
            <a:off x="9367972" y="135249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1711701">
            <a:off x="1719011" y="690912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0192343" y="641790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806" y="1977730"/>
            <a:ext cx="2763141" cy="202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808" y="5908492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8775" y="4001294"/>
            <a:ext cx="815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Lucida Calligraphy" panose="03010101010101010101" pitchFamily="66" charset="0"/>
              </a:rPr>
              <a:t>Willow Carter-Smith</a:t>
            </a:r>
            <a:endParaRPr lang="en-GB" sz="4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Lucida Calligraphy" panose="03010101010101010101" pitchFamily="66" charset="0"/>
              </a:rPr>
              <a:t>Mathematics Award</a:t>
            </a:r>
            <a:endParaRPr lang="en-GB" b="1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Lucida Calligraphy" panose="03010101010101010101" pitchFamily="66" charset="0"/>
              </a:rPr>
              <a:t>Key Stage 1</a:t>
            </a:r>
          </a:p>
          <a:p>
            <a:endParaRPr lang="en-US" sz="4000" dirty="0" smtClean="0">
              <a:latin typeface="Lucida Calligraphy" panose="03010101010101010101" pitchFamily="66" charset="0"/>
            </a:endParaRPr>
          </a:p>
          <a:p>
            <a:r>
              <a:rPr lang="en-US" sz="4000" dirty="0" smtClean="0">
                <a:latin typeface="Lucida Calligraphy" panose="03010101010101010101" pitchFamily="66" charset="0"/>
              </a:rPr>
              <a:t>Key Stage 2</a:t>
            </a:r>
            <a:endParaRPr lang="en-GB" sz="4000" dirty="0">
              <a:latin typeface="Lucida Calligraphy" panose="03010101010101010101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 rot="1636583">
            <a:off x="2206653" y="54798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 rot="1636583">
            <a:off x="9501055" y="133314"/>
            <a:ext cx="1011676" cy="89265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192343" y="641790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9814127">
            <a:off x="1921013" y="757853"/>
            <a:ext cx="671208" cy="66291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40" y="2053695"/>
            <a:ext cx="2884151" cy="2630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831" y="5865986"/>
            <a:ext cx="1155984" cy="80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8313" y="3986169"/>
            <a:ext cx="815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Lucida Calligraphy" panose="03010101010101010101" pitchFamily="66" charset="0"/>
              </a:rPr>
              <a:t>Layla Pegler-Smith</a:t>
            </a:r>
            <a:endParaRPr lang="en-GB" sz="4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</TotalTime>
  <Words>68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Calligraphy</vt:lpstr>
      <vt:lpstr>Office Theme</vt:lpstr>
      <vt:lpstr>REACH</vt:lpstr>
      <vt:lpstr>Wesley Chaplin Cup for Sports</vt:lpstr>
      <vt:lpstr>Danby Trophy for Citizenship</vt:lpstr>
      <vt:lpstr>Gregory Award for Music </vt:lpstr>
      <vt:lpstr>Art Award</vt:lpstr>
      <vt:lpstr>Marion Mills award for Dance</vt:lpstr>
      <vt:lpstr>Mrs D’Arcy’s Chaplaincy Award</vt:lpstr>
      <vt:lpstr>Reading Award</vt:lpstr>
      <vt:lpstr>Mathematics Award</vt:lpstr>
      <vt:lpstr>Congratulations to you all!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</dc:title>
  <dc:creator>Head Teacher</dc:creator>
  <cp:lastModifiedBy>Eilish Fletcher</cp:lastModifiedBy>
  <cp:revision>10</cp:revision>
  <dcterms:created xsi:type="dcterms:W3CDTF">2020-07-13T14:55:37Z</dcterms:created>
  <dcterms:modified xsi:type="dcterms:W3CDTF">2020-07-15T10:30:01Z</dcterms:modified>
</cp:coreProperties>
</file>