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578" r:id="rId6"/>
    <p:sldId id="260" r:id="rId7"/>
    <p:sldId id="559" r:id="rId8"/>
    <p:sldId id="564" r:id="rId9"/>
    <p:sldId id="576" r:id="rId10"/>
    <p:sldId id="569" r:id="rId11"/>
    <p:sldId id="567" r:id="rId12"/>
    <p:sldId id="261" r:id="rId13"/>
    <p:sldId id="575" r:id="rId14"/>
    <p:sldId id="577" r:id="rId15"/>
    <p:sldId id="560" r:id="rId16"/>
    <p:sldId id="267" r:id="rId17"/>
    <p:sldId id="570" r:id="rId18"/>
    <p:sldId id="5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9E09D0-F731-01A2-A381-A0C050CAEEE1}" name="Helena Arnold" initials="HA" userId="07f5e17b53c74cdc"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7F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16780A-9F59-4BBB-A609-35E7350F4CBF}" v="2" dt="2023-01-10T16:59:13.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p:restoredTop sz="73338" autoAdjust="0"/>
  </p:normalViewPr>
  <p:slideViewPr>
    <p:cSldViewPr snapToGrid="0">
      <p:cViewPr varScale="1">
        <p:scale>
          <a:sx n="64" d="100"/>
          <a:sy n="64" d="100"/>
        </p:scale>
        <p:origin x="1397"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Hipkiss" userId="bf8ba524c763b6cd" providerId="LiveId" clId="{F33D154A-47CE-448C-ABB1-26E29EC70808}"/>
    <pc:docChg chg="modSld">
      <pc:chgData name="Cathy Hipkiss" userId="bf8ba524c763b6cd" providerId="LiveId" clId="{F33D154A-47CE-448C-ABB1-26E29EC70808}" dt="2023-01-11T15:48:27.933" v="321" actId="20577"/>
      <pc:docMkLst>
        <pc:docMk/>
      </pc:docMkLst>
      <pc:sldChg chg="modNotesTx">
        <pc:chgData name="Cathy Hipkiss" userId="bf8ba524c763b6cd" providerId="LiveId" clId="{F33D154A-47CE-448C-ABB1-26E29EC70808}" dt="2023-01-11T15:37:07.802" v="12" actId="20577"/>
        <pc:sldMkLst>
          <pc:docMk/>
          <pc:sldMk cId="810981703" sldId="256"/>
        </pc:sldMkLst>
      </pc:sldChg>
      <pc:sldChg chg="modNotesTx">
        <pc:chgData name="Cathy Hipkiss" userId="bf8ba524c763b6cd" providerId="LiveId" clId="{F33D154A-47CE-448C-ABB1-26E29EC70808}" dt="2023-01-11T15:37:56.475" v="57" actId="20577"/>
        <pc:sldMkLst>
          <pc:docMk/>
          <pc:sldMk cId="4038122505" sldId="260"/>
        </pc:sldMkLst>
      </pc:sldChg>
      <pc:sldChg chg="modSp mod modNotesTx">
        <pc:chgData name="Cathy Hipkiss" userId="bf8ba524c763b6cd" providerId="LiveId" clId="{F33D154A-47CE-448C-ABB1-26E29EC70808}" dt="2023-01-11T15:45:56.858" v="278" actId="20577"/>
        <pc:sldMkLst>
          <pc:docMk/>
          <pc:sldMk cId="2371988753" sldId="559"/>
        </pc:sldMkLst>
        <pc:spChg chg="mod">
          <ac:chgData name="Cathy Hipkiss" userId="bf8ba524c763b6cd" providerId="LiveId" clId="{F33D154A-47CE-448C-ABB1-26E29EC70808}" dt="2023-01-11T15:38:45.752" v="90" actId="20577"/>
          <ac:spMkLst>
            <pc:docMk/>
            <pc:sldMk cId="2371988753" sldId="559"/>
            <ac:spMk id="5" creationId="{AAB0F206-9C86-D1D3-486B-80F5702D114F}"/>
          </ac:spMkLst>
        </pc:spChg>
      </pc:sldChg>
      <pc:sldChg chg="modNotesTx">
        <pc:chgData name="Cathy Hipkiss" userId="bf8ba524c763b6cd" providerId="LiveId" clId="{F33D154A-47CE-448C-ABB1-26E29EC70808}" dt="2023-01-11T15:46:17.321" v="291" actId="20577"/>
        <pc:sldMkLst>
          <pc:docMk/>
          <pc:sldMk cId="4067026116" sldId="564"/>
        </pc:sldMkLst>
      </pc:sldChg>
      <pc:sldChg chg="modNotesTx">
        <pc:chgData name="Cathy Hipkiss" userId="bf8ba524c763b6cd" providerId="LiveId" clId="{F33D154A-47CE-448C-ABB1-26E29EC70808}" dt="2023-01-11T15:46:53.339" v="309" actId="20577"/>
        <pc:sldMkLst>
          <pc:docMk/>
          <pc:sldMk cId="238133123" sldId="567"/>
        </pc:sldMkLst>
      </pc:sldChg>
      <pc:sldChg chg="modNotesTx">
        <pc:chgData name="Cathy Hipkiss" userId="bf8ba524c763b6cd" providerId="LiveId" clId="{F33D154A-47CE-448C-ABB1-26E29EC70808}" dt="2023-01-11T15:48:27.933" v="321" actId="20577"/>
        <pc:sldMkLst>
          <pc:docMk/>
          <pc:sldMk cId="901780438" sldId="577"/>
        </pc:sldMkLst>
      </pc:sldChg>
      <pc:sldChg chg="modNotesTx">
        <pc:chgData name="Cathy Hipkiss" userId="bf8ba524c763b6cd" providerId="LiveId" clId="{F33D154A-47CE-448C-ABB1-26E29EC70808}" dt="2023-01-11T15:37:34.316" v="25" actId="20577"/>
        <pc:sldMkLst>
          <pc:docMk/>
          <pc:sldMk cId="1336180406" sldId="578"/>
        </pc:sldMkLst>
      </pc:sldChg>
    </pc:docChg>
  </pc:docChgLst>
  <pc:docChgLst>
    <pc:chgData name="Cathy Hipkiss" userId="bf8ba524c763b6cd" providerId="LiveId" clId="{BE16780A-9F59-4BBB-A609-35E7350F4CBF}"/>
    <pc:docChg chg="undo custSel modSld">
      <pc:chgData name="Cathy Hipkiss" userId="bf8ba524c763b6cd" providerId="LiveId" clId="{BE16780A-9F59-4BBB-A609-35E7350F4CBF}" dt="2023-01-10T17:34:55.840" v="2687" actId="20577"/>
      <pc:docMkLst>
        <pc:docMk/>
      </pc:docMkLst>
      <pc:sldChg chg="modSp mod modNotesTx">
        <pc:chgData name="Cathy Hipkiss" userId="bf8ba524c763b6cd" providerId="LiveId" clId="{BE16780A-9F59-4BBB-A609-35E7350F4CBF}" dt="2023-01-10T17:29:11.597" v="2658" actId="27636"/>
        <pc:sldMkLst>
          <pc:docMk/>
          <pc:sldMk cId="810981703" sldId="256"/>
        </pc:sldMkLst>
        <pc:spChg chg="mod">
          <ac:chgData name="Cathy Hipkiss" userId="bf8ba524c763b6cd" providerId="LiveId" clId="{BE16780A-9F59-4BBB-A609-35E7350F4CBF}" dt="2023-01-10T17:29:11.597" v="2658" actId="27636"/>
          <ac:spMkLst>
            <pc:docMk/>
            <pc:sldMk cId="810981703" sldId="256"/>
            <ac:spMk id="3" creationId="{00000000-0000-0000-0000-000000000000}"/>
          </ac:spMkLst>
        </pc:spChg>
      </pc:sldChg>
      <pc:sldChg chg="modSp mod modNotesTx">
        <pc:chgData name="Cathy Hipkiss" userId="bf8ba524c763b6cd" providerId="LiveId" clId="{BE16780A-9F59-4BBB-A609-35E7350F4CBF}" dt="2023-01-10T17:27:25.667" v="2596" actId="20577"/>
        <pc:sldMkLst>
          <pc:docMk/>
          <pc:sldMk cId="2204086623" sldId="261"/>
        </pc:sldMkLst>
        <pc:spChg chg="mod">
          <ac:chgData name="Cathy Hipkiss" userId="bf8ba524c763b6cd" providerId="LiveId" clId="{BE16780A-9F59-4BBB-A609-35E7350F4CBF}" dt="2023-01-10T17:20:59.562" v="1999" actId="20577"/>
          <ac:spMkLst>
            <pc:docMk/>
            <pc:sldMk cId="2204086623" sldId="261"/>
            <ac:spMk id="3" creationId="{00000000-0000-0000-0000-000000000000}"/>
          </ac:spMkLst>
        </pc:spChg>
      </pc:sldChg>
      <pc:sldChg chg="delSp modSp mod">
        <pc:chgData name="Cathy Hipkiss" userId="bf8ba524c763b6cd" providerId="LiveId" clId="{BE16780A-9F59-4BBB-A609-35E7350F4CBF}" dt="2023-01-10T16:59:42.266" v="1567" actId="20577"/>
        <pc:sldMkLst>
          <pc:docMk/>
          <pc:sldMk cId="4154615190" sldId="267"/>
        </pc:sldMkLst>
        <pc:spChg chg="mod">
          <ac:chgData name="Cathy Hipkiss" userId="bf8ba524c763b6cd" providerId="LiveId" clId="{BE16780A-9F59-4BBB-A609-35E7350F4CBF}" dt="2023-01-10T16:58:49.413" v="1549" actId="20577"/>
          <ac:spMkLst>
            <pc:docMk/>
            <pc:sldMk cId="4154615190" sldId="267"/>
            <ac:spMk id="733" creationId="{62EE8C15-C69C-4401-9F71-B80345CB9435}"/>
          </ac:spMkLst>
        </pc:spChg>
        <pc:spChg chg="mod">
          <ac:chgData name="Cathy Hipkiss" userId="bf8ba524c763b6cd" providerId="LiveId" clId="{BE16780A-9F59-4BBB-A609-35E7350F4CBF}" dt="2023-01-10T16:57:44.682" v="1380" actId="20577"/>
          <ac:spMkLst>
            <pc:docMk/>
            <pc:sldMk cId="4154615190" sldId="267"/>
            <ac:spMk id="1910" creationId="{8251DB4D-2363-4CCD-B5E8-51BF44DC528D}"/>
          </ac:spMkLst>
        </pc:spChg>
        <pc:spChg chg="del mod">
          <ac:chgData name="Cathy Hipkiss" userId="bf8ba524c763b6cd" providerId="LiveId" clId="{BE16780A-9F59-4BBB-A609-35E7350F4CBF}" dt="2023-01-10T16:58:59.975" v="1550" actId="478"/>
          <ac:spMkLst>
            <pc:docMk/>
            <pc:sldMk cId="4154615190" sldId="267"/>
            <ac:spMk id="2007" creationId="{560A2033-F92C-40FE-A74B-87821BD274D2}"/>
          </ac:spMkLst>
        </pc:spChg>
        <pc:spChg chg="mod">
          <ac:chgData name="Cathy Hipkiss" userId="bf8ba524c763b6cd" providerId="LiveId" clId="{BE16780A-9F59-4BBB-A609-35E7350F4CBF}" dt="2023-01-10T16:59:21.648" v="1561" actId="20577"/>
          <ac:spMkLst>
            <pc:docMk/>
            <pc:sldMk cId="4154615190" sldId="267"/>
            <ac:spMk id="2008" creationId="{A7B00CB8-1441-40E0-9B0A-DAF7151522E9}"/>
          </ac:spMkLst>
        </pc:spChg>
        <pc:spChg chg="mod">
          <ac:chgData name="Cathy Hipkiss" userId="bf8ba524c763b6cd" providerId="LiveId" clId="{BE16780A-9F59-4BBB-A609-35E7350F4CBF}" dt="2023-01-10T16:59:42.266" v="1567" actId="20577"/>
          <ac:spMkLst>
            <pc:docMk/>
            <pc:sldMk cId="4154615190" sldId="267"/>
            <ac:spMk id="2009" creationId="{539D8881-14A7-4D64-ADF6-80D726EBCA29}"/>
          </ac:spMkLst>
        </pc:spChg>
        <pc:graphicFrameChg chg="mod">
          <ac:chgData name="Cathy Hipkiss" userId="bf8ba524c763b6cd" providerId="LiveId" clId="{BE16780A-9F59-4BBB-A609-35E7350F4CBF}" dt="2023-01-10T16:59:13.462" v="1552" actId="20577"/>
          <ac:graphicFrameMkLst>
            <pc:docMk/>
            <pc:sldMk cId="4154615190" sldId="267"/>
            <ac:graphicFrameMk id="4" creationId="{6F896931-271B-477C-9144-B94FF93D8D28}"/>
          </ac:graphicFrameMkLst>
        </pc:graphicFrameChg>
      </pc:sldChg>
      <pc:sldChg chg="modSp mod modNotesTx">
        <pc:chgData name="Cathy Hipkiss" userId="bf8ba524c763b6cd" providerId="LiveId" clId="{BE16780A-9F59-4BBB-A609-35E7350F4CBF}" dt="2023-01-10T17:31:32.665" v="2680" actId="207"/>
        <pc:sldMkLst>
          <pc:docMk/>
          <pc:sldMk cId="2371988753" sldId="559"/>
        </pc:sldMkLst>
        <pc:spChg chg="mod">
          <ac:chgData name="Cathy Hipkiss" userId="bf8ba524c763b6cd" providerId="LiveId" clId="{BE16780A-9F59-4BBB-A609-35E7350F4CBF}" dt="2023-01-10T16:33:16.448" v="305" actId="20577"/>
          <ac:spMkLst>
            <pc:docMk/>
            <pc:sldMk cId="2371988753" sldId="559"/>
            <ac:spMk id="5" creationId="{AAB0F206-9C86-D1D3-486B-80F5702D114F}"/>
          </ac:spMkLst>
        </pc:spChg>
        <pc:spChg chg="mod">
          <ac:chgData name="Cathy Hipkiss" userId="bf8ba524c763b6cd" providerId="LiveId" clId="{BE16780A-9F59-4BBB-A609-35E7350F4CBF}" dt="2023-01-10T16:34:11.895" v="309" actId="14100"/>
          <ac:spMkLst>
            <pc:docMk/>
            <pc:sldMk cId="2371988753" sldId="559"/>
            <ac:spMk id="7" creationId="{DE5F3AE9-1F00-A3CF-90D4-298710B6CF5B}"/>
          </ac:spMkLst>
        </pc:spChg>
        <pc:spChg chg="mod">
          <ac:chgData name="Cathy Hipkiss" userId="bf8ba524c763b6cd" providerId="LiveId" clId="{BE16780A-9F59-4BBB-A609-35E7350F4CBF}" dt="2023-01-10T16:40:07.625" v="454" actId="20577"/>
          <ac:spMkLst>
            <pc:docMk/>
            <pc:sldMk cId="2371988753" sldId="559"/>
            <ac:spMk id="9" creationId="{8DCC82CF-ACEB-5FFF-70D2-11617EE0868D}"/>
          </ac:spMkLst>
        </pc:spChg>
      </pc:sldChg>
      <pc:sldChg chg="modNotesTx">
        <pc:chgData name="Cathy Hipkiss" userId="bf8ba524c763b6cd" providerId="LiveId" clId="{BE16780A-9F59-4BBB-A609-35E7350F4CBF}" dt="2023-01-10T16:56:48.420" v="1371" actId="20577"/>
        <pc:sldMkLst>
          <pc:docMk/>
          <pc:sldMk cId="2315683075" sldId="560"/>
        </pc:sldMkLst>
      </pc:sldChg>
      <pc:sldChg chg="modNotesTx">
        <pc:chgData name="Cathy Hipkiss" userId="bf8ba524c763b6cd" providerId="LiveId" clId="{BE16780A-9F59-4BBB-A609-35E7350F4CBF}" dt="2023-01-10T16:43:54.506" v="726" actId="20577"/>
        <pc:sldMkLst>
          <pc:docMk/>
          <pc:sldMk cId="4067026116" sldId="564"/>
        </pc:sldMkLst>
      </pc:sldChg>
      <pc:sldChg chg="modNotesTx">
        <pc:chgData name="Cathy Hipkiss" userId="bf8ba524c763b6cd" providerId="LiveId" clId="{BE16780A-9F59-4BBB-A609-35E7350F4CBF}" dt="2023-01-10T16:48:56.956" v="1342" actId="20577"/>
        <pc:sldMkLst>
          <pc:docMk/>
          <pc:sldMk cId="238133123" sldId="567"/>
        </pc:sldMkLst>
      </pc:sldChg>
      <pc:sldChg chg="modSp mod">
        <pc:chgData name="Cathy Hipkiss" userId="bf8ba524c763b6cd" providerId="LiveId" clId="{BE16780A-9F59-4BBB-A609-35E7350F4CBF}" dt="2023-01-10T17:01:10.551" v="1618" actId="20577"/>
        <pc:sldMkLst>
          <pc:docMk/>
          <pc:sldMk cId="1246060498" sldId="570"/>
        </pc:sldMkLst>
        <pc:spChg chg="mod">
          <ac:chgData name="Cathy Hipkiss" userId="bf8ba524c763b6cd" providerId="LiveId" clId="{BE16780A-9F59-4BBB-A609-35E7350F4CBF}" dt="2023-01-10T17:00:29.948" v="1602" actId="20577"/>
          <ac:spMkLst>
            <pc:docMk/>
            <pc:sldMk cId="1246060498" sldId="570"/>
            <ac:spMk id="2" creationId="{E6B23400-5B0A-4A82-942B-DC11AF7B0AF6}"/>
          </ac:spMkLst>
        </pc:spChg>
        <pc:spChg chg="mod">
          <ac:chgData name="Cathy Hipkiss" userId="bf8ba524c763b6cd" providerId="LiveId" clId="{BE16780A-9F59-4BBB-A609-35E7350F4CBF}" dt="2023-01-10T17:01:10.551" v="1618" actId="20577"/>
          <ac:spMkLst>
            <pc:docMk/>
            <pc:sldMk cId="1246060498" sldId="570"/>
            <ac:spMk id="3" creationId="{C7E784B4-9859-4774-826A-6E2B600A9CD4}"/>
          </ac:spMkLst>
        </pc:spChg>
      </pc:sldChg>
      <pc:sldChg chg="modSp mod modNotesTx">
        <pc:chgData name="Cathy Hipkiss" userId="bf8ba524c763b6cd" providerId="LiveId" clId="{BE16780A-9F59-4BBB-A609-35E7350F4CBF}" dt="2023-01-10T17:34:55.840" v="2687" actId="20577"/>
        <pc:sldMkLst>
          <pc:docMk/>
          <pc:sldMk cId="1273265748" sldId="574"/>
        </pc:sldMkLst>
        <pc:spChg chg="mod">
          <ac:chgData name="Cathy Hipkiss" userId="bf8ba524c763b6cd" providerId="LiveId" clId="{BE16780A-9F59-4BBB-A609-35E7350F4CBF}" dt="2023-01-10T17:01:23.075" v="1625" actId="20577"/>
          <ac:spMkLst>
            <pc:docMk/>
            <pc:sldMk cId="1273265748" sldId="574"/>
            <ac:spMk id="5" creationId="{A0CD1AFE-EE65-4282-B4BA-234F2FD783D3}"/>
          </ac:spMkLst>
        </pc:spChg>
      </pc:sldChg>
      <pc:sldChg chg="modSp mod modNotesTx">
        <pc:chgData name="Cathy Hipkiss" userId="bf8ba524c763b6cd" providerId="LiveId" clId="{BE16780A-9F59-4BBB-A609-35E7350F4CBF}" dt="2023-01-10T16:45:28.238" v="908" actId="20577"/>
        <pc:sldMkLst>
          <pc:docMk/>
          <pc:sldMk cId="935050335" sldId="576"/>
        </pc:sldMkLst>
        <pc:spChg chg="mod">
          <ac:chgData name="Cathy Hipkiss" userId="bf8ba524c763b6cd" providerId="LiveId" clId="{BE16780A-9F59-4BBB-A609-35E7350F4CBF}" dt="2023-01-10T16:44:25.122" v="758" actId="20577"/>
          <ac:spMkLst>
            <pc:docMk/>
            <pc:sldMk cId="935050335" sldId="576"/>
            <ac:spMk id="3" creationId="{632F169F-A373-A9F5-561E-1AA74C9A65F3}"/>
          </ac:spMkLst>
        </pc:spChg>
      </pc:sldChg>
      <pc:sldChg chg="modSp mod modNotesTx">
        <pc:chgData name="Cathy Hipkiss" userId="bf8ba524c763b6cd" providerId="LiveId" clId="{BE16780A-9F59-4BBB-A609-35E7350F4CBF}" dt="2023-01-10T17:30:03.637" v="2678" actId="20577"/>
        <pc:sldMkLst>
          <pc:docMk/>
          <pc:sldMk cId="1336180406" sldId="578"/>
        </pc:sldMkLst>
        <pc:spChg chg="mod">
          <ac:chgData name="Cathy Hipkiss" userId="bf8ba524c763b6cd" providerId="LiveId" clId="{BE16780A-9F59-4BBB-A609-35E7350F4CBF}" dt="2023-01-10T16:29:56.886" v="295" actId="20577"/>
          <ac:spMkLst>
            <pc:docMk/>
            <pc:sldMk cId="1336180406" sldId="578"/>
            <ac:spMk id="2" creationId="{CC4E42B2-D578-5E32-D397-259F2E85D5C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E1DA4-3C26-45D9-A730-EE02ECFE577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082F427-06E2-4D48-AB2A-8956DD533D65}">
      <dgm:prSet/>
      <dgm:spPr/>
      <dgm:t>
        <a:bodyPr/>
        <a:lstStyle/>
        <a:p>
          <a:r>
            <a:rPr lang="en-US" dirty="0"/>
            <a:t>The legal status of the school i.e., from a single local authority maintained school [or single academy school] to being part of a family or group of academy schools known as a Multi-Academy Trust (MAT). </a:t>
          </a:r>
        </a:p>
      </dgm:t>
    </dgm:pt>
    <dgm:pt modelId="{B1582F9D-A459-4D23-ACD6-0803CAD8D874}" type="parTrans" cxnId="{592A4551-6CD7-4A5B-A89E-B54B5775E1C6}">
      <dgm:prSet/>
      <dgm:spPr/>
      <dgm:t>
        <a:bodyPr/>
        <a:lstStyle/>
        <a:p>
          <a:endParaRPr lang="en-US"/>
        </a:p>
      </dgm:t>
    </dgm:pt>
    <dgm:pt modelId="{2A7F7C3B-23ED-4061-B9A9-D3A1D877144F}" type="sibTrans" cxnId="{592A4551-6CD7-4A5B-A89E-B54B5775E1C6}">
      <dgm:prSet/>
      <dgm:spPr/>
      <dgm:t>
        <a:bodyPr/>
        <a:lstStyle/>
        <a:p>
          <a:endParaRPr lang="en-US"/>
        </a:p>
      </dgm:t>
    </dgm:pt>
    <dgm:pt modelId="{42C318AD-4E0A-460D-9EC8-B36A366785AE}">
      <dgm:prSet/>
      <dgm:spPr/>
      <dgm:t>
        <a:bodyPr/>
        <a:lstStyle/>
        <a:p>
          <a:r>
            <a:rPr lang="en-US" dirty="0"/>
            <a:t>The MAT would receive its funding directly from the Department for Education and allocate it to its academy schools. </a:t>
          </a:r>
        </a:p>
      </dgm:t>
    </dgm:pt>
    <dgm:pt modelId="{55203B52-222B-4B25-A124-7B5E11764E80}" type="parTrans" cxnId="{74537F37-736C-46A5-9115-597454E6D52E}">
      <dgm:prSet/>
      <dgm:spPr/>
      <dgm:t>
        <a:bodyPr/>
        <a:lstStyle/>
        <a:p>
          <a:endParaRPr lang="en-US"/>
        </a:p>
      </dgm:t>
    </dgm:pt>
    <dgm:pt modelId="{C1165722-31D2-4F57-A28E-0998614B97BC}" type="sibTrans" cxnId="{74537F37-736C-46A5-9115-597454E6D52E}">
      <dgm:prSet/>
      <dgm:spPr/>
      <dgm:t>
        <a:bodyPr/>
        <a:lstStyle/>
        <a:p>
          <a:endParaRPr lang="en-US"/>
        </a:p>
      </dgm:t>
    </dgm:pt>
    <dgm:pt modelId="{2DAF60B5-CE18-4680-8E2B-9DCED87ECB0F}">
      <dgm:prSet/>
      <dgm:spPr/>
      <dgm:t>
        <a:bodyPr/>
        <a:lstStyle/>
        <a:p>
          <a:r>
            <a:rPr lang="en-US"/>
            <a:t>All staff wherever they are based would be employed by the MAT, not an individual governing body, but would remain based in their existing school. </a:t>
          </a:r>
        </a:p>
      </dgm:t>
    </dgm:pt>
    <dgm:pt modelId="{72A344FD-ADD3-4024-9179-498AA0AE8DDD}" type="parTrans" cxnId="{570A75C6-A00A-4D05-AB83-1F50BFD3A47E}">
      <dgm:prSet/>
      <dgm:spPr/>
      <dgm:t>
        <a:bodyPr/>
        <a:lstStyle/>
        <a:p>
          <a:endParaRPr lang="en-US"/>
        </a:p>
      </dgm:t>
    </dgm:pt>
    <dgm:pt modelId="{A1B7EF94-BAE2-44C9-8EB4-85706A29FF73}" type="sibTrans" cxnId="{570A75C6-A00A-4D05-AB83-1F50BFD3A47E}">
      <dgm:prSet/>
      <dgm:spPr/>
      <dgm:t>
        <a:bodyPr/>
        <a:lstStyle/>
        <a:p>
          <a:endParaRPr lang="en-US"/>
        </a:p>
      </dgm:t>
    </dgm:pt>
    <dgm:pt modelId="{30A0A28B-2ABA-4A9C-A391-71A62D5BEF22}">
      <dgm:prSet/>
      <dgm:spPr/>
      <dgm:t>
        <a:bodyPr/>
        <a:lstStyle/>
        <a:p>
          <a:r>
            <a:rPr lang="en-US"/>
            <a:t>Oversight by a single Trust Governing Board responsible for the educational and financial performance of all schools and compliance with statutory duties. The Trust Board would establish committees, including Local Governing Committees. </a:t>
          </a:r>
        </a:p>
      </dgm:t>
    </dgm:pt>
    <dgm:pt modelId="{5D8108F7-D5CC-4DEF-97AC-AF486869CB7D}" type="parTrans" cxnId="{6D96377D-8719-419D-B405-202018611BB7}">
      <dgm:prSet/>
      <dgm:spPr/>
      <dgm:t>
        <a:bodyPr/>
        <a:lstStyle/>
        <a:p>
          <a:endParaRPr lang="en-US"/>
        </a:p>
      </dgm:t>
    </dgm:pt>
    <dgm:pt modelId="{F55E35D2-C9F9-4B72-B035-A070BEBBE7EF}" type="sibTrans" cxnId="{6D96377D-8719-419D-B405-202018611BB7}">
      <dgm:prSet/>
      <dgm:spPr/>
      <dgm:t>
        <a:bodyPr/>
        <a:lstStyle/>
        <a:p>
          <a:endParaRPr lang="en-US"/>
        </a:p>
      </dgm:t>
    </dgm:pt>
    <dgm:pt modelId="{6E7B8A46-DBF0-4354-BBD5-D7617469BBAB}" type="pres">
      <dgm:prSet presAssocID="{B92E1DA4-3C26-45D9-A730-EE02ECFE577A}" presName="linear" presStyleCnt="0">
        <dgm:presLayoutVars>
          <dgm:animLvl val="lvl"/>
          <dgm:resizeHandles val="exact"/>
        </dgm:presLayoutVars>
      </dgm:prSet>
      <dgm:spPr/>
      <dgm:t>
        <a:bodyPr/>
        <a:lstStyle/>
        <a:p>
          <a:endParaRPr lang="en-US"/>
        </a:p>
      </dgm:t>
    </dgm:pt>
    <dgm:pt modelId="{FA463496-B360-4E80-8284-DAC3876B9DF4}" type="pres">
      <dgm:prSet presAssocID="{2082F427-06E2-4D48-AB2A-8956DD533D65}" presName="parentText" presStyleLbl="node1" presStyleIdx="0" presStyleCnt="4">
        <dgm:presLayoutVars>
          <dgm:chMax val="0"/>
          <dgm:bulletEnabled val="1"/>
        </dgm:presLayoutVars>
      </dgm:prSet>
      <dgm:spPr/>
      <dgm:t>
        <a:bodyPr/>
        <a:lstStyle/>
        <a:p>
          <a:endParaRPr lang="en-US"/>
        </a:p>
      </dgm:t>
    </dgm:pt>
    <dgm:pt modelId="{0FF3023E-12D4-4E3C-A7F6-FA0FAD7A9C33}" type="pres">
      <dgm:prSet presAssocID="{2A7F7C3B-23ED-4061-B9A9-D3A1D877144F}" presName="spacer" presStyleCnt="0"/>
      <dgm:spPr/>
    </dgm:pt>
    <dgm:pt modelId="{822D66DF-242F-4D41-A239-5D51D87A3126}" type="pres">
      <dgm:prSet presAssocID="{42C318AD-4E0A-460D-9EC8-B36A366785AE}" presName="parentText" presStyleLbl="node1" presStyleIdx="1" presStyleCnt="4">
        <dgm:presLayoutVars>
          <dgm:chMax val="0"/>
          <dgm:bulletEnabled val="1"/>
        </dgm:presLayoutVars>
      </dgm:prSet>
      <dgm:spPr/>
      <dgm:t>
        <a:bodyPr/>
        <a:lstStyle/>
        <a:p>
          <a:endParaRPr lang="en-US"/>
        </a:p>
      </dgm:t>
    </dgm:pt>
    <dgm:pt modelId="{F63107C5-88B8-480D-A466-3BEED12522FE}" type="pres">
      <dgm:prSet presAssocID="{C1165722-31D2-4F57-A28E-0998614B97BC}" presName="spacer" presStyleCnt="0"/>
      <dgm:spPr/>
    </dgm:pt>
    <dgm:pt modelId="{427AE280-32F0-4B5D-8EA5-00CCF46C0393}" type="pres">
      <dgm:prSet presAssocID="{2DAF60B5-CE18-4680-8E2B-9DCED87ECB0F}" presName="parentText" presStyleLbl="node1" presStyleIdx="2" presStyleCnt="4">
        <dgm:presLayoutVars>
          <dgm:chMax val="0"/>
          <dgm:bulletEnabled val="1"/>
        </dgm:presLayoutVars>
      </dgm:prSet>
      <dgm:spPr/>
      <dgm:t>
        <a:bodyPr/>
        <a:lstStyle/>
        <a:p>
          <a:endParaRPr lang="en-US"/>
        </a:p>
      </dgm:t>
    </dgm:pt>
    <dgm:pt modelId="{6D5EA81F-BA59-4F21-9721-F9235416EF86}" type="pres">
      <dgm:prSet presAssocID="{A1B7EF94-BAE2-44C9-8EB4-85706A29FF73}" presName="spacer" presStyleCnt="0"/>
      <dgm:spPr/>
    </dgm:pt>
    <dgm:pt modelId="{97F00C17-FC62-4F46-9423-3DEBB4FAC529}" type="pres">
      <dgm:prSet presAssocID="{30A0A28B-2ABA-4A9C-A391-71A62D5BEF22}" presName="parentText" presStyleLbl="node1" presStyleIdx="3" presStyleCnt="4">
        <dgm:presLayoutVars>
          <dgm:chMax val="0"/>
          <dgm:bulletEnabled val="1"/>
        </dgm:presLayoutVars>
      </dgm:prSet>
      <dgm:spPr/>
      <dgm:t>
        <a:bodyPr/>
        <a:lstStyle/>
        <a:p>
          <a:endParaRPr lang="en-US"/>
        </a:p>
      </dgm:t>
    </dgm:pt>
  </dgm:ptLst>
  <dgm:cxnLst>
    <dgm:cxn modelId="{6D96377D-8719-419D-B405-202018611BB7}" srcId="{B92E1DA4-3C26-45D9-A730-EE02ECFE577A}" destId="{30A0A28B-2ABA-4A9C-A391-71A62D5BEF22}" srcOrd="3" destOrd="0" parTransId="{5D8108F7-D5CC-4DEF-97AC-AF486869CB7D}" sibTransId="{F55E35D2-C9F9-4B72-B035-A070BEBBE7EF}"/>
    <dgm:cxn modelId="{592A4551-6CD7-4A5B-A89E-B54B5775E1C6}" srcId="{B92E1DA4-3C26-45D9-A730-EE02ECFE577A}" destId="{2082F427-06E2-4D48-AB2A-8956DD533D65}" srcOrd="0" destOrd="0" parTransId="{B1582F9D-A459-4D23-ACD6-0803CAD8D874}" sibTransId="{2A7F7C3B-23ED-4061-B9A9-D3A1D877144F}"/>
    <dgm:cxn modelId="{E0944FAB-92FC-4C11-8535-90581F4E4C46}" type="presOf" srcId="{B92E1DA4-3C26-45D9-A730-EE02ECFE577A}" destId="{6E7B8A46-DBF0-4354-BBD5-D7617469BBAB}" srcOrd="0" destOrd="0" presId="urn:microsoft.com/office/officeart/2005/8/layout/vList2"/>
    <dgm:cxn modelId="{989AF54E-81BC-47F1-8A3F-2AC6B9BFA9C8}" type="presOf" srcId="{30A0A28B-2ABA-4A9C-A391-71A62D5BEF22}" destId="{97F00C17-FC62-4F46-9423-3DEBB4FAC529}" srcOrd="0" destOrd="0" presId="urn:microsoft.com/office/officeart/2005/8/layout/vList2"/>
    <dgm:cxn modelId="{72685F69-A177-44E7-9438-8E644EDB7BCB}" type="presOf" srcId="{42C318AD-4E0A-460D-9EC8-B36A366785AE}" destId="{822D66DF-242F-4D41-A239-5D51D87A3126}" srcOrd="0" destOrd="0" presId="urn:microsoft.com/office/officeart/2005/8/layout/vList2"/>
    <dgm:cxn modelId="{74537F37-736C-46A5-9115-597454E6D52E}" srcId="{B92E1DA4-3C26-45D9-A730-EE02ECFE577A}" destId="{42C318AD-4E0A-460D-9EC8-B36A366785AE}" srcOrd="1" destOrd="0" parTransId="{55203B52-222B-4B25-A124-7B5E11764E80}" sibTransId="{C1165722-31D2-4F57-A28E-0998614B97BC}"/>
    <dgm:cxn modelId="{B6649053-393B-4174-BF62-CDA79E6FCEA8}" type="presOf" srcId="{2082F427-06E2-4D48-AB2A-8956DD533D65}" destId="{FA463496-B360-4E80-8284-DAC3876B9DF4}" srcOrd="0" destOrd="0" presId="urn:microsoft.com/office/officeart/2005/8/layout/vList2"/>
    <dgm:cxn modelId="{9A71AF58-28BD-4F0E-A813-90D9E95224F4}" type="presOf" srcId="{2DAF60B5-CE18-4680-8E2B-9DCED87ECB0F}" destId="{427AE280-32F0-4B5D-8EA5-00CCF46C0393}" srcOrd="0" destOrd="0" presId="urn:microsoft.com/office/officeart/2005/8/layout/vList2"/>
    <dgm:cxn modelId="{570A75C6-A00A-4D05-AB83-1F50BFD3A47E}" srcId="{B92E1DA4-3C26-45D9-A730-EE02ECFE577A}" destId="{2DAF60B5-CE18-4680-8E2B-9DCED87ECB0F}" srcOrd="2" destOrd="0" parTransId="{72A344FD-ADD3-4024-9179-498AA0AE8DDD}" sibTransId="{A1B7EF94-BAE2-44C9-8EB4-85706A29FF73}"/>
    <dgm:cxn modelId="{2E351933-632F-4E42-B62D-D1D8FDBB2897}" type="presParOf" srcId="{6E7B8A46-DBF0-4354-BBD5-D7617469BBAB}" destId="{FA463496-B360-4E80-8284-DAC3876B9DF4}" srcOrd="0" destOrd="0" presId="urn:microsoft.com/office/officeart/2005/8/layout/vList2"/>
    <dgm:cxn modelId="{79B1873D-82F9-4B2D-912C-D071B5DC8712}" type="presParOf" srcId="{6E7B8A46-DBF0-4354-BBD5-D7617469BBAB}" destId="{0FF3023E-12D4-4E3C-A7F6-FA0FAD7A9C33}" srcOrd="1" destOrd="0" presId="urn:microsoft.com/office/officeart/2005/8/layout/vList2"/>
    <dgm:cxn modelId="{EC569727-5A37-4791-9AD9-C6B4C39894DE}" type="presParOf" srcId="{6E7B8A46-DBF0-4354-BBD5-D7617469BBAB}" destId="{822D66DF-242F-4D41-A239-5D51D87A3126}" srcOrd="2" destOrd="0" presId="urn:microsoft.com/office/officeart/2005/8/layout/vList2"/>
    <dgm:cxn modelId="{2B9D4D56-0887-4DA7-96A1-754B9E5F8102}" type="presParOf" srcId="{6E7B8A46-DBF0-4354-BBD5-D7617469BBAB}" destId="{F63107C5-88B8-480D-A466-3BEED12522FE}" srcOrd="3" destOrd="0" presId="urn:microsoft.com/office/officeart/2005/8/layout/vList2"/>
    <dgm:cxn modelId="{43E71C50-6165-44AC-8B59-AF56D7195B04}" type="presParOf" srcId="{6E7B8A46-DBF0-4354-BBD5-D7617469BBAB}" destId="{427AE280-32F0-4B5D-8EA5-00CCF46C0393}" srcOrd="4" destOrd="0" presId="urn:microsoft.com/office/officeart/2005/8/layout/vList2"/>
    <dgm:cxn modelId="{84B5FBA6-2AAE-46CB-88F8-F838448A8348}" type="presParOf" srcId="{6E7B8A46-DBF0-4354-BBD5-D7617469BBAB}" destId="{6D5EA81F-BA59-4F21-9721-F9235416EF86}" srcOrd="5" destOrd="0" presId="urn:microsoft.com/office/officeart/2005/8/layout/vList2"/>
    <dgm:cxn modelId="{DBE7AC5A-15A3-4A6B-996F-8E802CAD1B07}" type="presParOf" srcId="{6E7B8A46-DBF0-4354-BBD5-D7617469BBAB}" destId="{97F00C17-FC62-4F46-9423-3DEBB4FAC52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F8266B-FDA7-4548-93A2-B6B09789FF7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9E3E1C5-04CD-427B-A2CC-5A1721D3286D}">
      <dgm:prSet/>
      <dgm:spPr/>
      <dgm:t>
        <a:bodyPr/>
        <a:lstStyle/>
        <a:p>
          <a:r>
            <a:rPr lang="en-GB" dirty="0">
              <a:solidFill>
                <a:schemeClr val="tx1"/>
              </a:solidFill>
            </a:rPr>
            <a:t>Catholic ethos and values</a:t>
          </a:r>
          <a:endParaRPr lang="en-US" dirty="0">
            <a:solidFill>
              <a:schemeClr val="tx1"/>
            </a:solidFill>
          </a:endParaRPr>
        </a:p>
      </dgm:t>
    </dgm:pt>
    <dgm:pt modelId="{DE95B9D3-6AEF-49D0-9B0A-8BC143298FE8}" type="parTrans" cxnId="{12867943-7FD4-4138-8524-4D2AAA4EF070}">
      <dgm:prSet/>
      <dgm:spPr/>
      <dgm:t>
        <a:bodyPr/>
        <a:lstStyle/>
        <a:p>
          <a:endParaRPr lang="en-US"/>
        </a:p>
      </dgm:t>
    </dgm:pt>
    <dgm:pt modelId="{2232367D-DC85-423E-B345-6D63244AE448}" type="sibTrans" cxnId="{12867943-7FD4-4138-8524-4D2AAA4EF070}">
      <dgm:prSet/>
      <dgm:spPr/>
      <dgm:t>
        <a:bodyPr/>
        <a:lstStyle/>
        <a:p>
          <a:endParaRPr lang="en-US"/>
        </a:p>
      </dgm:t>
    </dgm:pt>
    <dgm:pt modelId="{09642798-3882-4D2E-91DA-CABFA85C7265}">
      <dgm:prSet/>
      <dgm:spPr/>
      <dgm:t>
        <a:bodyPr/>
        <a:lstStyle/>
        <a:p>
          <a:r>
            <a:rPr lang="en-GB" dirty="0">
              <a:solidFill>
                <a:schemeClr val="tx1"/>
              </a:solidFill>
            </a:rPr>
            <a:t>School identities</a:t>
          </a:r>
          <a:endParaRPr lang="en-US" dirty="0">
            <a:solidFill>
              <a:schemeClr val="tx1"/>
            </a:solidFill>
          </a:endParaRPr>
        </a:p>
      </dgm:t>
    </dgm:pt>
    <dgm:pt modelId="{A6FBC993-0E4B-4B66-A0FA-5425D57C793F}" type="parTrans" cxnId="{9C77FD6F-63C4-4560-B52A-7441A6B6D300}">
      <dgm:prSet/>
      <dgm:spPr/>
      <dgm:t>
        <a:bodyPr/>
        <a:lstStyle/>
        <a:p>
          <a:endParaRPr lang="en-US"/>
        </a:p>
      </dgm:t>
    </dgm:pt>
    <dgm:pt modelId="{EA915E19-3DE8-48CB-89FE-C0DD20DD1ECA}" type="sibTrans" cxnId="{9C77FD6F-63C4-4560-B52A-7441A6B6D300}">
      <dgm:prSet/>
      <dgm:spPr/>
      <dgm:t>
        <a:bodyPr/>
        <a:lstStyle/>
        <a:p>
          <a:endParaRPr lang="en-US"/>
        </a:p>
      </dgm:t>
    </dgm:pt>
    <dgm:pt modelId="{58DF2486-40EB-4FE5-A53F-BCFA66CD2C7F}">
      <dgm:prSet/>
      <dgm:spPr/>
      <dgm:t>
        <a:bodyPr/>
        <a:lstStyle/>
        <a:p>
          <a:r>
            <a:rPr lang="en-GB" dirty="0">
              <a:solidFill>
                <a:schemeClr val="tx1"/>
              </a:solidFill>
            </a:rPr>
            <a:t>School names</a:t>
          </a:r>
          <a:endParaRPr lang="en-US" dirty="0">
            <a:solidFill>
              <a:schemeClr val="tx1"/>
            </a:solidFill>
          </a:endParaRPr>
        </a:p>
      </dgm:t>
    </dgm:pt>
    <dgm:pt modelId="{0E8CAF81-9255-42BB-8837-D9C01DC8D155}" type="parTrans" cxnId="{197E7665-C6D0-41DF-94FF-C4078BA905BE}">
      <dgm:prSet/>
      <dgm:spPr/>
      <dgm:t>
        <a:bodyPr/>
        <a:lstStyle/>
        <a:p>
          <a:endParaRPr lang="en-US"/>
        </a:p>
      </dgm:t>
    </dgm:pt>
    <dgm:pt modelId="{9F68F262-FC59-49C3-B645-BF0FBFB9FCE8}" type="sibTrans" cxnId="{197E7665-C6D0-41DF-94FF-C4078BA905BE}">
      <dgm:prSet/>
      <dgm:spPr/>
      <dgm:t>
        <a:bodyPr/>
        <a:lstStyle/>
        <a:p>
          <a:endParaRPr lang="en-US"/>
        </a:p>
      </dgm:t>
    </dgm:pt>
    <dgm:pt modelId="{1E20D98E-F74F-4397-8A68-B79E6679B2AE}">
      <dgm:prSet/>
      <dgm:spPr/>
      <dgm:t>
        <a:bodyPr/>
        <a:lstStyle/>
        <a:p>
          <a:r>
            <a:rPr lang="en-GB" dirty="0">
              <a:solidFill>
                <a:schemeClr val="tx1"/>
              </a:solidFill>
            </a:rPr>
            <a:t>School uniforms</a:t>
          </a:r>
          <a:endParaRPr lang="en-US" dirty="0">
            <a:solidFill>
              <a:schemeClr val="tx1"/>
            </a:solidFill>
          </a:endParaRPr>
        </a:p>
      </dgm:t>
    </dgm:pt>
    <dgm:pt modelId="{1D7981CF-2A35-47B5-83A5-3040E6186E72}" type="parTrans" cxnId="{74D94FFB-9626-4B01-8EE7-6781AD9D3135}">
      <dgm:prSet/>
      <dgm:spPr/>
      <dgm:t>
        <a:bodyPr/>
        <a:lstStyle/>
        <a:p>
          <a:endParaRPr lang="en-US"/>
        </a:p>
      </dgm:t>
    </dgm:pt>
    <dgm:pt modelId="{3937E8C8-32C7-4A08-8E66-88704B42436D}" type="sibTrans" cxnId="{74D94FFB-9626-4B01-8EE7-6781AD9D3135}">
      <dgm:prSet/>
      <dgm:spPr/>
      <dgm:t>
        <a:bodyPr/>
        <a:lstStyle/>
        <a:p>
          <a:endParaRPr lang="en-US"/>
        </a:p>
      </dgm:t>
    </dgm:pt>
    <dgm:pt modelId="{34E39143-6BB3-4907-B7B0-1F8FF2C7B666}">
      <dgm:prSet/>
      <dgm:spPr/>
      <dgm:t>
        <a:bodyPr/>
        <a:lstStyle/>
        <a:p>
          <a:r>
            <a:rPr lang="en-GB" dirty="0">
              <a:solidFill>
                <a:schemeClr val="tx1"/>
              </a:solidFill>
            </a:rPr>
            <a:t>Day-to-day school leadership</a:t>
          </a:r>
          <a:endParaRPr lang="en-US" dirty="0">
            <a:solidFill>
              <a:schemeClr val="tx1"/>
            </a:solidFill>
          </a:endParaRPr>
        </a:p>
      </dgm:t>
    </dgm:pt>
    <dgm:pt modelId="{CA340FA5-BC91-4166-9620-C7F743EE916C}" type="parTrans" cxnId="{BC04BACB-984C-425C-B32E-96736FAF5688}">
      <dgm:prSet/>
      <dgm:spPr/>
      <dgm:t>
        <a:bodyPr/>
        <a:lstStyle/>
        <a:p>
          <a:endParaRPr lang="en-US"/>
        </a:p>
      </dgm:t>
    </dgm:pt>
    <dgm:pt modelId="{A0D486B7-6077-4D76-AA7D-351251623E7E}" type="sibTrans" cxnId="{BC04BACB-984C-425C-B32E-96736FAF5688}">
      <dgm:prSet/>
      <dgm:spPr/>
      <dgm:t>
        <a:bodyPr/>
        <a:lstStyle/>
        <a:p>
          <a:endParaRPr lang="en-US"/>
        </a:p>
      </dgm:t>
    </dgm:pt>
    <dgm:pt modelId="{309E27B0-1EDC-431C-8D0D-66189CB76FDD}">
      <dgm:prSet/>
      <dgm:spPr/>
      <dgm:t>
        <a:bodyPr/>
        <a:lstStyle/>
        <a:p>
          <a:r>
            <a:rPr lang="en-GB" dirty="0">
              <a:solidFill>
                <a:schemeClr val="tx1"/>
              </a:solidFill>
            </a:rPr>
            <a:t>School staffing</a:t>
          </a:r>
        </a:p>
      </dgm:t>
    </dgm:pt>
    <dgm:pt modelId="{8111153A-465B-485F-8226-D223F1DD1008}" type="parTrans" cxnId="{B6F9744B-4F36-4CCB-A0A7-E6E1BFA816FB}">
      <dgm:prSet/>
      <dgm:spPr/>
      <dgm:t>
        <a:bodyPr/>
        <a:lstStyle/>
        <a:p>
          <a:endParaRPr lang="en-GB"/>
        </a:p>
      </dgm:t>
    </dgm:pt>
    <dgm:pt modelId="{893592B4-B33A-4869-9BCE-1B749C6F2B1D}" type="sibTrans" cxnId="{B6F9744B-4F36-4CCB-A0A7-E6E1BFA816FB}">
      <dgm:prSet/>
      <dgm:spPr/>
      <dgm:t>
        <a:bodyPr/>
        <a:lstStyle/>
        <a:p>
          <a:endParaRPr lang="en-GB"/>
        </a:p>
      </dgm:t>
    </dgm:pt>
    <dgm:pt modelId="{7C32F45C-2F35-488B-830D-376211D8406F}" type="pres">
      <dgm:prSet presAssocID="{EDF8266B-FDA7-4548-93A2-B6B09789FF7F}" presName="linear" presStyleCnt="0">
        <dgm:presLayoutVars>
          <dgm:animLvl val="lvl"/>
          <dgm:resizeHandles val="exact"/>
        </dgm:presLayoutVars>
      </dgm:prSet>
      <dgm:spPr/>
      <dgm:t>
        <a:bodyPr/>
        <a:lstStyle/>
        <a:p>
          <a:endParaRPr lang="en-US"/>
        </a:p>
      </dgm:t>
    </dgm:pt>
    <dgm:pt modelId="{D6DD56AE-AC6B-441E-B3B9-31467C93427C}" type="pres">
      <dgm:prSet presAssocID="{99E3E1C5-04CD-427B-A2CC-5A1721D3286D}" presName="parentText" presStyleLbl="node1" presStyleIdx="0" presStyleCnt="6">
        <dgm:presLayoutVars>
          <dgm:chMax val="0"/>
          <dgm:bulletEnabled val="1"/>
        </dgm:presLayoutVars>
      </dgm:prSet>
      <dgm:spPr/>
      <dgm:t>
        <a:bodyPr/>
        <a:lstStyle/>
        <a:p>
          <a:endParaRPr lang="en-US"/>
        </a:p>
      </dgm:t>
    </dgm:pt>
    <dgm:pt modelId="{CB175F07-4306-4148-91A4-DE7872C6DB79}" type="pres">
      <dgm:prSet presAssocID="{2232367D-DC85-423E-B345-6D63244AE448}" presName="spacer" presStyleCnt="0"/>
      <dgm:spPr/>
    </dgm:pt>
    <dgm:pt modelId="{C6973120-A33E-40D6-889C-4099C1794F45}" type="pres">
      <dgm:prSet presAssocID="{09642798-3882-4D2E-91DA-CABFA85C7265}" presName="parentText" presStyleLbl="node1" presStyleIdx="1" presStyleCnt="6">
        <dgm:presLayoutVars>
          <dgm:chMax val="0"/>
          <dgm:bulletEnabled val="1"/>
        </dgm:presLayoutVars>
      </dgm:prSet>
      <dgm:spPr/>
      <dgm:t>
        <a:bodyPr/>
        <a:lstStyle/>
        <a:p>
          <a:endParaRPr lang="en-US"/>
        </a:p>
      </dgm:t>
    </dgm:pt>
    <dgm:pt modelId="{F176B939-D11E-4040-8E55-F7BB5274C343}" type="pres">
      <dgm:prSet presAssocID="{EA915E19-3DE8-48CB-89FE-C0DD20DD1ECA}" presName="spacer" presStyleCnt="0"/>
      <dgm:spPr/>
    </dgm:pt>
    <dgm:pt modelId="{B8B0311B-59E0-4178-B1F5-03C4E9113CB5}" type="pres">
      <dgm:prSet presAssocID="{58DF2486-40EB-4FE5-A53F-BCFA66CD2C7F}" presName="parentText" presStyleLbl="node1" presStyleIdx="2" presStyleCnt="6">
        <dgm:presLayoutVars>
          <dgm:chMax val="0"/>
          <dgm:bulletEnabled val="1"/>
        </dgm:presLayoutVars>
      </dgm:prSet>
      <dgm:spPr/>
      <dgm:t>
        <a:bodyPr/>
        <a:lstStyle/>
        <a:p>
          <a:endParaRPr lang="en-US"/>
        </a:p>
      </dgm:t>
    </dgm:pt>
    <dgm:pt modelId="{0EFE7007-FA85-4B18-ABB3-16217D41D74E}" type="pres">
      <dgm:prSet presAssocID="{9F68F262-FC59-49C3-B645-BF0FBFB9FCE8}" presName="spacer" presStyleCnt="0"/>
      <dgm:spPr/>
    </dgm:pt>
    <dgm:pt modelId="{0EA83D50-E82B-4E88-8C7B-637B14344439}" type="pres">
      <dgm:prSet presAssocID="{1E20D98E-F74F-4397-8A68-B79E6679B2AE}" presName="parentText" presStyleLbl="node1" presStyleIdx="3" presStyleCnt="6">
        <dgm:presLayoutVars>
          <dgm:chMax val="0"/>
          <dgm:bulletEnabled val="1"/>
        </dgm:presLayoutVars>
      </dgm:prSet>
      <dgm:spPr/>
      <dgm:t>
        <a:bodyPr/>
        <a:lstStyle/>
        <a:p>
          <a:endParaRPr lang="en-US"/>
        </a:p>
      </dgm:t>
    </dgm:pt>
    <dgm:pt modelId="{5F58D117-37C8-488B-874F-BC5013BB1348}" type="pres">
      <dgm:prSet presAssocID="{3937E8C8-32C7-4A08-8E66-88704B42436D}" presName="spacer" presStyleCnt="0"/>
      <dgm:spPr/>
    </dgm:pt>
    <dgm:pt modelId="{435C0A35-B75C-475E-83E6-5D98D752129F}" type="pres">
      <dgm:prSet presAssocID="{34E39143-6BB3-4907-B7B0-1F8FF2C7B666}" presName="parentText" presStyleLbl="node1" presStyleIdx="4" presStyleCnt="6">
        <dgm:presLayoutVars>
          <dgm:chMax val="0"/>
          <dgm:bulletEnabled val="1"/>
        </dgm:presLayoutVars>
      </dgm:prSet>
      <dgm:spPr/>
      <dgm:t>
        <a:bodyPr/>
        <a:lstStyle/>
        <a:p>
          <a:endParaRPr lang="en-US"/>
        </a:p>
      </dgm:t>
    </dgm:pt>
    <dgm:pt modelId="{BF2E3C57-D7BA-46BF-B187-A8C189C9959A}" type="pres">
      <dgm:prSet presAssocID="{A0D486B7-6077-4D76-AA7D-351251623E7E}" presName="spacer" presStyleCnt="0"/>
      <dgm:spPr/>
    </dgm:pt>
    <dgm:pt modelId="{355FF798-9D46-453D-ADAD-475040CC8829}" type="pres">
      <dgm:prSet presAssocID="{309E27B0-1EDC-431C-8D0D-66189CB76FDD}" presName="parentText" presStyleLbl="node1" presStyleIdx="5" presStyleCnt="6">
        <dgm:presLayoutVars>
          <dgm:chMax val="0"/>
          <dgm:bulletEnabled val="1"/>
        </dgm:presLayoutVars>
      </dgm:prSet>
      <dgm:spPr/>
      <dgm:t>
        <a:bodyPr/>
        <a:lstStyle/>
        <a:p>
          <a:endParaRPr lang="en-US"/>
        </a:p>
      </dgm:t>
    </dgm:pt>
  </dgm:ptLst>
  <dgm:cxnLst>
    <dgm:cxn modelId="{80272DC3-2492-43A6-93D9-2552C13FA92C}" type="presOf" srcId="{34E39143-6BB3-4907-B7B0-1F8FF2C7B666}" destId="{435C0A35-B75C-475E-83E6-5D98D752129F}" srcOrd="0" destOrd="0" presId="urn:microsoft.com/office/officeart/2005/8/layout/vList2"/>
    <dgm:cxn modelId="{F0D5677A-654A-4541-8736-CE102EEC3AD8}" type="presOf" srcId="{309E27B0-1EDC-431C-8D0D-66189CB76FDD}" destId="{355FF798-9D46-453D-ADAD-475040CC8829}" srcOrd="0" destOrd="0" presId="urn:microsoft.com/office/officeart/2005/8/layout/vList2"/>
    <dgm:cxn modelId="{BB865496-A80B-4A2E-90D7-A3F217564FC0}" type="presOf" srcId="{99E3E1C5-04CD-427B-A2CC-5A1721D3286D}" destId="{D6DD56AE-AC6B-441E-B3B9-31467C93427C}" srcOrd="0" destOrd="0" presId="urn:microsoft.com/office/officeart/2005/8/layout/vList2"/>
    <dgm:cxn modelId="{9C77FD6F-63C4-4560-B52A-7441A6B6D300}" srcId="{EDF8266B-FDA7-4548-93A2-B6B09789FF7F}" destId="{09642798-3882-4D2E-91DA-CABFA85C7265}" srcOrd="1" destOrd="0" parTransId="{A6FBC993-0E4B-4B66-A0FA-5425D57C793F}" sibTransId="{EA915E19-3DE8-48CB-89FE-C0DD20DD1ECA}"/>
    <dgm:cxn modelId="{74D94FFB-9626-4B01-8EE7-6781AD9D3135}" srcId="{EDF8266B-FDA7-4548-93A2-B6B09789FF7F}" destId="{1E20D98E-F74F-4397-8A68-B79E6679B2AE}" srcOrd="3" destOrd="0" parTransId="{1D7981CF-2A35-47B5-83A5-3040E6186E72}" sibTransId="{3937E8C8-32C7-4A08-8E66-88704B42436D}"/>
    <dgm:cxn modelId="{BC04BACB-984C-425C-B32E-96736FAF5688}" srcId="{EDF8266B-FDA7-4548-93A2-B6B09789FF7F}" destId="{34E39143-6BB3-4907-B7B0-1F8FF2C7B666}" srcOrd="4" destOrd="0" parTransId="{CA340FA5-BC91-4166-9620-C7F743EE916C}" sibTransId="{A0D486B7-6077-4D76-AA7D-351251623E7E}"/>
    <dgm:cxn modelId="{82ED6201-44FF-486B-99FB-C77FC3FAD481}" type="presOf" srcId="{09642798-3882-4D2E-91DA-CABFA85C7265}" destId="{C6973120-A33E-40D6-889C-4099C1794F45}" srcOrd="0" destOrd="0" presId="urn:microsoft.com/office/officeart/2005/8/layout/vList2"/>
    <dgm:cxn modelId="{197E7665-C6D0-41DF-94FF-C4078BA905BE}" srcId="{EDF8266B-FDA7-4548-93A2-B6B09789FF7F}" destId="{58DF2486-40EB-4FE5-A53F-BCFA66CD2C7F}" srcOrd="2" destOrd="0" parTransId="{0E8CAF81-9255-42BB-8837-D9C01DC8D155}" sibTransId="{9F68F262-FC59-49C3-B645-BF0FBFB9FCE8}"/>
    <dgm:cxn modelId="{66D7027B-EB61-4E19-8765-A7F406452457}" type="presOf" srcId="{58DF2486-40EB-4FE5-A53F-BCFA66CD2C7F}" destId="{B8B0311B-59E0-4178-B1F5-03C4E9113CB5}" srcOrd="0" destOrd="0" presId="urn:microsoft.com/office/officeart/2005/8/layout/vList2"/>
    <dgm:cxn modelId="{5625E6A0-6D6F-478B-B503-D23B44CF9609}" type="presOf" srcId="{1E20D98E-F74F-4397-8A68-B79E6679B2AE}" destId="{0EA83D50-E82B-4E88-8C7B-637B14344439}" srcOrd="0" destOrd="0" presId="urn:microsoft.com/office/officeart/2005/8/layout/vList2"/>
    <dgm:cxn modelId="{B6F9744B-4F36-4CCB-A0A7-E6E1BFA816FB}" srcId="{EDF8266B-FDA7-4548-93A2-B6B09789FF7F}" destId="{309E27B0-1EDC-431C-8D0D-66189CB76FDD}" srcOrd="5" destOrd="0" parTransId="{8111153A-465B-485F-8226-D223F1DD1008}" sibTransId="{893592B4-B33A-4869-9BCE-1B749C6F2B1D}"/>
    <dgm:cxn modelId="{12867943-7FD4-4138-8524-4D2AAA4EF070}" srcId="{EDF8266B-FDA7-4548-93A2-B6B09789FF7F}" destId="{99E3E1C5-04CD-427B-A2CC-5A1721D3286D}" srcOrd="0" destOrd="0" parTransId="{DE95B9D3-6AEF-49D0-9B0A-8BC143298FE8}" sibTransId="{2232367D-DC85-423E-B345-6D63244AE448}"/>
    <dgm:cxn modelId="{440CF9E1-1AAF-4C50-A83D-8591AC8C5FFD}" type="presOf" srcId="{EDF8266B-FDA7-4548-93A2-B6B09789FF7F}" destId="{7C32F45C-2F35-488B-830D-376211D8406F}" srcOrd="0" destOrd="0" presId="urn:microsoft.com/office/officeart/2005/8/layout/vList2"/>
    <dgm:cxn modelId="{309FC20F-63F2-4A9E-8AD1-77D1DD803DC3}" type="presParOf" srcId="{7C32F45C-2F35-488B-830D-376211D8406F}" destId="{D6DD56AE-AC6B-441E-B3B9-31467C93427C}" srcOrd="0" destOrd="0" presId="urn:microsoft.com/office/officeart/2005/8/layout/vList2"/>
    <dgm:cxn modelId="{9C993AE5-E571-4F79-80A2-EF3C1C895F4F}" type="presParOf" srcId="{7C32F45C-2F35-488B-830D-376211D8406F}" destId="{CB175F07-4306-4148-91A4-DE7872C6DB79}" srcOrd="1" destOrd="0" presId="urn:microsoft.com/office/officeart/2005/8/layout/vList2"/>
    <dgm:cxn modelId="{3B651A64-FD80-47B5-8561-2A51EA799440}" type="presParOf" srcId="{7C32F45C-2F35-488B-830D-376211D8406F}" destId="{C6973120-A33E-40D6-889C-4099C1794F45}" srcOrd="2" destOrd="0" presId="urn:microsoft.com/office/officeart/2005/8/layout/vList2"/>
    <dgm:cxn modelId="{2C497A7A-C260-4034-B0E4-205D596B4D46}" type="presParOf" srcId="{7C32F45C-2F35-488B-830D-376211D8406F}" destId="{F176B939-D11E-4040-8E55-F7BB5274C343}" srcOrd="3" destOrd="0" presId="urn:microsoft.com/office/officeart/2005/8/layout/vList2"/>
    <dgm:cxn modelId="{C4E6F623-5647-4ECB-AC35-983DD1C52815}" type="presParOf" srcId="{7C32F45C-2F35-488B-830D-376211D8406F}" destId="{B8B0311B-59E0-4178-B1F5-03C4E9113CB5}" srcOrd="4" destOrd="0" presId="urn:microsoft.com/office/officeart/2005/8/layout/vList2"/>
    <dgm:cxn modelId="{70DDFD5F-0766-48C5-B5B9-8EEB6091F229}" type="presParOf" srcId="{7C32F45C-2F35-488B-830D-376211D8406F}" destId="{0EFE7007-FA85-4B18-ABB3-16217D41D74E}" srcOrd="5" destOrd="0" presId="urn:microsoft.com/office/officeart/2005/8/layout/vList2"/>
    <dgm:cxn modelId="{FFFCB4F7-17FB-49E7-A0DB-D1D170CBBA0C}" type="presParOf" srcId="{7C32F45C-2F35-488B-830D-376211D8406F}" destId="{0EA83D50-E82B-4E88-8C7B-637B14344439}" srcOrd="6" destOrd="0" presId="urn:microsoft.com/office/officeart/2005/8/layout/vList2"/>
    <dgm:cxn modelId="{9A618BC8-BADE-45A5-8930-FEC996C0D432}" type="presParOf" srcId="{7C32F45C-2F35-488B-830D-376211D8406F}" destId="{5F58D117-37C8-488B-874F-BC5013BB1348}" srcOrd="7" destOrd="0" presId="urn:microsoft.com/office/officeart/2005/8/layout/vList2"/>
    <dgm:cxn modelId="{4131F05D-3543-4504-9324-C4068CD9CBBF}" type="presParOf" srcId="{7C32F45C-2F35-488B-830D-376211D8406F}" destId="{435C0A35-B75C-475E-83E6-5D98D752129F}" srcOrd="8" destOrd="0" presId="urn:microsoft.com/office/officeart/2005/8/layout/vList2"/>
    <dgm:cxn modelId="{4864F948-6A74-4474-A484-4FE8B909901D}" type="presParOf" srcId="{7C32F45C-2F35-488B-830D-376211D8406F}" destId="{BF2E3C57-D7BA-46BF-B187-A8C189C9959A}" srcOrd="9" destOrd="0" presId="urn:microsoft.com/office/officeart/2005/8/layout/vList2"/>
    <dgm:cxn modelId="{F4D25669-8360-4D01-BC31-4BB77D684FB6}" type="presParOf" srcId="{7C32F45C-2F35-488B-830D-376211D8406F}" destId="{355FF798-9D46-453D-ADAD-475040CC882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BB3CE9-2B43-496B-B206-EB146373A26B}"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GB"/>
        </a:p>
      </dgm:t>
    </dgm:pt>
    <dgm:pt modelId="{1F4847E8-6ED3-4924-B2C5-F68283684463}">
      <dgm:prSet phldrT="[Text]"/>
      <dgm:spPr>
        <a:solidFill>
          <a:schemeClr val="accent1">
            <a:lumMod val="75000"/>
          </a:schemeClr>
        </a:solidFill>
      </dgm:spPr>
      <dgm:t>
        <a:bodyPr/>
        <a:lstStyle/>
        <a:p>
          <a:r>
            <a:rPr lang="en-GB" b="0" dirty="0">
              <a:solidFill>
                <a:schemeClr val="tx1"/>
              </a:solidFill>
            </a:rPr>
            <a:t>Members</a:t>
          </a:r>
        </a:p>
      </dgm:t>
    </dgm:pt>
    <dgm:pt modelId="{429C7F48-8CF5-4943-9BE6-1FBD818BCAE3}" type="parTrans" cxnId="{713DFCE5-D937-44A5-B177-4FFFACD3C536}">
      <dgm:prSet/>
      <dgm:spPr/>
      <dgm:t>
        <a:bodyPr/>
        <a:lstStyle/>
        <a:p>
          <a:endParaRPr lang="en-GB"/>
        </a:p>
      </dgm:t>
    </dgm:pt>
    <dgm:pt modelId="{E983DD51-0A55-4563-94A2-914A8FC6BB52}" type="sibTrans" cxnId="{713DFCE5-D937-44A5-B177-4FFFACD3C536}">
      <dgm:prSet/>
      <dgm:spPr/>
      <dgm:t>
        <a:bodyPr/>
        <a:lstStyle/>
        <a:p>
          <a:endParaRPr lang="en-GB"/>
        </a:p>
      </dgm:t>
    </dgm:pt>
    <dgm:pt modelId="{739591EA-66D1-473B-BF5A-236A4269708D}">
      <dgm:prSet phldrT="[Text]"/>
      <dgm:spPr>
        <a:solidFill>
          <a:schemeClr val="accent1">
            <a:lumMod val="75000"/>
          </a:schemeClr>
        </a:solidFill>
      </dgm:spPr>
      <dgm:t>
        <a:bodyPr/>
        <a:lstStyle/>
        <a:p>
          <a:r>
            <a:rPr lang="en-GB" b="0" dirty="0">
              <a:solidFill>
                <a:schemeClr val="tx1"/>
              </a:solidFill>
            </a:rPr>
            <a:t>Board of Directors</a:t>
          </a:r>
        </a:p>
      </dgm:t>
    </dgm:pt>
    <dgm:pt modelId="{1820EF0D-E84C-4A56-8595-E71617A394B5}" type="parTrans" cxnId="{A855FD0B-5C51-4F70-9CAA-262E8F4EE149}">
      <dgm:prSet/>
      <dgm:spPr/>
      <dgm:t>
        <a:bodyPr/>
        <a:lstStyle/>
        <a:p>
          <a:endParaRPr lang="en-GB"/>
        </a:p>
      </dgm:t>
    </dgm:pt>
    <dgm:pt modelId="{D210DAB2-7C40-4D53-BD10-DFCC528E6E3C}" type="sibTrans" cxnId="{A855FD0B-5C51-4F70-9CAA-262E8F4EE149}">
      <dgm:prSet/>
      <dgm:spPr/>
      <dgm:t>
        <a:bodyPr/>
        <a:lstStyle/>
        <a:p>
          <a:endParaRPr lang="en-GB"/>
        </a:p>
      </dgm:t>
    </dgm:pt>
    <dgm:pt modelId="{280C70AF-7554-44D6-B109-D7F8798B360A}">
      <dgm:prSet/>
      <dgm:spPr>
        <a:solidFill>
          <a:schemeClr val="accent5">
            <a:lumMod val="20000"/>
            <a:lumOff val="80000"/>
          </a:schemeClr>
        </a:solidFill>
      </dgm:spPr>
      <dgm:t>
        <a:bodyPr/>
        <a:lstStyle/>
        <a:p>
          <a:r>
            <a:rPr lang="en-GB" dirty="0"/>
            <a:t>Local Governing Committee</a:t>
          </a:r>
        </a:p>
      </dgm:t>
    </dgm:pt>
    <dgm:pt modelId="{BCB1F3D0-1D81-49ED-89BE-601373BF9DE4}" type="parTrans" cxnId="{A7509485-18F6-4DE9-8653-3416A609B4ED}">
      <dgm:prSet/>
      <dgm:spPr/>
      <dgm:t>
        <a:bodyPr/>
        <a:lstStyle/>
        <a:p>
          <a:endParaRPr lang="en-GB"/>
        </a:p>
      </dgm:t>
    </dgm:pt>
    <dgm:pt modelId="{F276A144-7107-47B6-97E6-604651825602}" type="sibTrans" cxnId="{A7509485-18F6-4DE9-8653-3416A609B4ED}">
      <dgm:prSet/>
      <dgm:spPr/>
      <dgm:t>
        <a:bodyPr/>
        <a:lstStyle/>
        <a:p>
          <a:endParaRPr lang="en-GB"/>
        </a:p>
      </dgm:t>
    </dgm:pt>
    <dgm:pt modelId="{3172EAC0-0B23-49AD-9F5B-3ABB6C368C58}" type="asst">
      <dgm:prSet/>
      <dgm:spPr>
        <a:solidFill>
          <a:schemeClr val="accent1">
            <a:lumMod val="75000"/>
          </a:schemeClr>
        </a:solidFill>
      </dgm:spPr>
      <dgm:t>
        <a:bodyPr/>
        <a:lstStyle/>
        <a:p>
          <a:r>
            <a:rPr lang="en-GB" b="0" dirty="0">
              <a:solidFill>
                <a:schemeClr val="tx1"/>
              </a:solidFill>
            </a:rPr>
            <a:t>Trust Finance, Audit &amp; Resources Committee</a:t>
          </a:r>
        </a:p>
      </dgm:t>
    </dgm:pt>
    <dgm:pt modelId="{D82F3DE9-E0FF-4AFC-9FCF-5D73CEBD3D2B}" type="parTrans" cxnId="{841CD982-F572-4630-8725-D7D6B214ADC9}">
      <dgm:prSet/>
      <dgm:spPr/>
      <dgm:t>
        <a:bodyPr/>
        <a:lstStyle/>
        <a:p>
          <a:endParaRPr lang="en-GB"/>
        </a:p>
      </dgm:t>
    </dgm:pt>
    <dgm:pt modelId="{6D214E8C-4B65-4339-BEAD-134A93568BF8}" type="sibTrans" cxnId="{841CD982-F572-4630-8725-D7D6B214ADC9}">
      <dgm:prSet/>
      <dgm:spPr/>
      <dgm:t>
        <a:bodyPr/>
        <a:lstStyle/>
        <a:p>
          <a:endParaRPr lang="en-GB"/>
        </a:p>
      </dgm:t>
    </dgm:pt>
    <dgm:pt modelId="{17024D9D-97C8-41F7-830F-33145DFDC785}" type="asst">
      <dgm:prSet/>
      <dgm:spPr>
        <a:solidFill>
          <a:schemeClr val="accent1">
            <a:lumMod val="75000"/>
          </a:schemeClr>
        </a:solidFill>
      </dgm:spPr>
      <dgm:t>
        <a:bodyPr/>
        <a:lstStyle/>
        <a:p>
          <a:r>
            <a:rPr lang="en-GB" b="0" dirty="0">
              <a:solidFill>
                <a:schemeClr val="tx1"/>
              </a:solidFill>
            </a:rPr>
            <a:t>Trust Standards &amp; Performance Committee</a:t>
          </a:r>
        </a:p>
      </dgm:t>
    </dgm:pt>
    <dgm:pt modelId="{9FD8F58D-AF16-49EC-B5AD-64A4E7A1A329}" type="parTrans" cxnId="{6BCB83C4-434C-403B-9B36-6ED653BA2DDC}">
      <dgm:prSet/>
      <dgm:spPr/>
      <dgm:t>
        <a:bodyPr/>
        <a:lstStyle/>
        <a:p>
          <a:endParaRPr lang="en-GB"/>
        </a:p>
      </dgm:t>
    </dgm:pt>
    <dgm:pt modelId="{8C053A75-602C-41F4-9DCB-AE40C35E9D6C}" type="sibTrans" cxnId="{6BCB83C4-434C-403B-9B36-6ED653BA2DDC}">
      <dgm:prSet/>
      <dgm:spPr/>
      <dgm:t>
        <a:bodyPr/>
        <a:lstStyle/>
        <a:p>
          <a:endParaRPr lang="en-GB"/>
        </a:p>
      </dgm:t>
    </dgm:pt>
    <dgm:pt modelId="{30AB1FD8-9377-4BA3-B2FE-AFE3691230B2}">
      <dgm:prSet/>
      <dgm:spPr>
        <a:solidFill>
          <a:schemeClr val="accent5">
            <a:lumMod val="20000"/>
            <a:lumOff val="80000"/>
          </a:schemeClr>
        </a:solidFill>
      </dgm:spPr>
      <dgm:t>
        <a:bodyPr/>
        <a:lstStyle/>
        <a:p>
          <a:r>
            <a:rPr lang="en-GB" dirty="0"/>
            <a:t>Local Governing Committee</a:t>
          </a:r>
        </a:p>
      </dgm:t>
    </dgm:pt>
    <dgm:pt modelId="{23BD8F8A-027A-41DF-AC14-17CCE2C2CD5F}" type="parTrans" cxnId="{BEE43763-03FB-442D-85F9-9AF58C80DB5F}">
      <dgm:prSet/>
      <dgm:spPr/>
      <dgm:t>
        <a:bodyPr/>
        <a:lstStyle/>
        <a:p>
          <a:endParaRPr lang="en-GB"/>
        </a:p>
      </dgm:t>
    </dgm:pt>
    <dgm:pt modelId="{E2153380-DFBF-41CF-ACAF-100C86DDA608}" type="sibTrans" cxnId="{BEE43763-03FB-442D-85F9-9AF58C80DB5F}">
      <dgm:prSet/>
      <dgm:spPr/>
      <dgm:t>
        <a:bodyPr/>
        <a:lstStyle/>
        <a:p>
          <a:endParaRPr lang="en-GB"/>
        </a:p>
      </dgm:t>
    </dgm:pt>
    <dgm:pt modelId="{13948565-0E72-4D5D-BD5C-72F6BD5F23DC}">
      <dgm:prSet/>
      <dgm:spPr>
        <a:solidFill>
          <a:schemeClr val="accent5">
            <a:lumMod val="20000"/>
            <a:lumOff val="80000"/>
          </a:schemeClr>
        </a:solidFill>
      </dgm:spPr>
      <dgm:t>
        <a:bodyPr/>
        <a:lstStyle/>
        <a:p>
          <a:r>
            <a:rPr lang="en-GB" dirty="0"/>
            <a:t>Local Governing Committee</a:t>
          </a:r>
        </a:p>
      </dgm:t>
    </dgm:pt>
    <dgm:pt modelId="{B2CAC13E-DCE8-4D21-92FE-50D177B0E0C0}" type="parTrans" cxnId="{5D495624-1B18-40B2-BD81-E878B092BD25}">
      <dgm:prSet/>
      <dgm:spPr/>
      <dgm:t>
        <a:bodyPr/>
        <a:lstStyle/>
        <a:p>
          <a:endParaRPr lang="en-GB"/>
        </a:p>
      </dgm:t>
    </dgm:pt>
    <dgm:pt modelId="{8936342C-529C-4FB4-AF42-01BD64BB7349}" type="sibTrans" cxnId="{5D495624-1B18-40B2-BD81-E878B092BD25}">
      <dgm:prSet/>
      <dgm:spPr/>
      <dgm:t>
        <a:bodyPr/>
        <a:lstStyle/>
        <a:p>
          <a:endParaRPr lang="en-GB"/>
        </a:p>
      </dgm:t>
    </dgm:pt>
    <dgm:pt modelId="{E95D06A4-E158-400A-9A89-F66682967D90}">
      <dgm:prSet/>
      <dgm:spPr>
        <a:solidFill>
          <a:schemeClr val="accent5">
            <a:lumMod val="20000"/>
            <a:lumOff val="80000"/>
          </a:schemeClr>
        </a:solidFill>
      </dgm:spPr>
      <dgm:t>
        <a:bodyPr/>
        <a:lstStyle/>
        <a:p>
          <a:r>
            <a:rPr lang="en-GB" dirty="0"/>
            <a:t>Local Governing Committee</a:t>
          </a:r>
        </a:p>
      </dgm:t>
    </dgm:pt>
    <dgm:pt modelId="{2A436D2B-7C3E-4ABC-B0C2-DF6DAEF94761}" type="parTrans" cxnId="{B9CA237C-D4DD-48CD-9685-ABB9974CF075}">
      <dgm:prSet/>
      <dgm:spPr/>
      <dgm:t>
        <a:bodyPr/>
        <a:lstStyle/>
        <a:p>
          <a:endParaRPr lang="en-GB"/>
        </a:p>
      </dgm:t>
    </dgm:pt>
    <dgm:pt modelId="{FD0B5CAB-464A-4A77-957D-E6E62C48D2CC}" type="sibTrans" cxnId="{B9CA237C-D4DD-48CD-9685-ABB9974CF075}">
      <dgm:prSet/>
      <dgm:spPr/>
      <dgm:t>
        <a:bodyPr/>
        <a:lstStyle/>
        <a:p>
          <a:endParaRPr lang="en-GB"/>
        </a:p>
      </dgm:t>
    </dgm:pt>
    <dgm:pt modelId="{FF43810D-421D-4DBF-AA4C-1387B050A095}">
      <dgm:prSet/>
      <dgm:spPr>
        <a:solidFill>
          <a:schemeClr val="accent5">
            <a:lumMod val="20000"/>
            <a:lumOff val="80000"/>
          </a:schemeClr>
        </a:solidFill>
      </dgm:spPr>
      <dgm:t>
        <a:bodyPr/>
        <a:lstStyle/>
        <a:p>
          <a:r>
            <a:rPr lang="en-GB" dirty="0"/>
            <a:t>Local Governing Committee</a:t>
          </a:r>
        </a:p>
      </dgm:t>
    </dgm:pt>
    <dgm:pt modelId="{29C81AF3-85B5-4F56-B774-AEDF9EFE0438}" type="parTrans" cxnId="{E483810E-D147-4385-AB9B-63D9D2EA04E5}">
      <dgm:prSet/>
      <dgm:spPr/>
      <dgm:t>
        <a:bodyPr/>
        <a:lstStyle/>
        <a:p>
          <a:endParaRPr lang="en-GB"/>
        </a:p>
      </dgm:t>
    </dgm:pt>
    <dgm:pt modelId="{95AE8885-7525-4D87-89D1-5788D778CB30}" type="sibTrans" cxnId="{E483810E-D147-4385-AB9B-63D9D2EA04E5}">
      <dgm:prSet/>
      <dgm:spPr/>
      <dgm:t>
        <a:bodyPr/>
        <a:lstStyle/>
        <a:p>
          <a:endParaRPr lang="en-GB"/>
        </a:p>
      </dgm:t>
    </dgm:pt>
    <dgm:pt modelId="{35EB5D88-56D9-4BDA-A0DB-9C7E41361EBD}">
      <dgm:prSet/>
      <dgm:spPr>
        <a:solidFill>
          <a:schemeClr val="accent5">
            <a:lumMod val="20000"/>
            <a:lumOff val="80000"/>
          </a:schemeClr>
        </a:solidFill>
      </dgm:spPr>
      <dgm:t>
        <a:bodyPr/>
        <a:lstStyle/>
        <a:p>
          <a:r>
            <a:rPr lang="en-GB"/>
            <a:t>Local Governing Committee</a:t>
          </a:r>
          <a:endParaRPr lang="en-GB" dirty="0"/>
        </a:p>
      </dgm:t>
    </dgm:pt>
    <dgm:pt modelId="{DEDBB2CC-324E-48C2-8E1A-BADDA93CD80A}" type="parTrans" cxnId="{3C433115-A58F-41BF-A8EA-BDDD9638DE47}">
      <dgm:prSet/>
      <dgm:spPr/>
      <dgm:t>
        <a:bodyPr/>
        <a:lstStyle/>
        <a:p>
          <a:endParaRPr lang="en-GB"/>
        </a:p>
      </dgm:t>
    </dgm:pt>
    <dgm:pt modelId="{5C51576D-3AFE-4F39-BA2F-12C70264C79C}" type="sibTrans" cxnId="{3C433115-A58F-41BF-A8EA-BDDD9638DE47}">
      <dgm:prSet/>
      <dgm:spPr/>
      <dgm:t>
        <a:bodyPr/>
        <a:lstStyle/>
        <a:p>
          <a:endParaRPr lang="en-GB"/>
        </a:p>
      </dgm:t>
    </dgm:pt>
    <dgm:pt modelId="{5E889D0D-D26C-4058-9F39-CF5D7A9410F1}" type="pres">
      <dgm:prSet presAssocID="{DBBB3CE9-2B43-496B-B206-EB146373A26B}" presName="hierChild1" presStyleCnt="0">
        <dgm:presLayoutVars>
          <dgm:orgChart val="1"/>
          <dgm:chPref val="1"/>
          <dgm:dir/>
          <dgm:animOne val="branch"/>
          <dgm:animLvl val="lvl"/>
          <dgm:resizeHandles/>
        </dgm:presLayoutVars>
      </dgm:prSet>
      <dgm:spPr/>
      <dgm:t>
        <a:bodyPr/>
        <a:lstStyle/>
        <a:p>
          <a:endParaRPr lang="en-US"/>
        </a:p>
      </dgm:t>
    </dgm:pt>
    <dgm:pt modelId="{3ACBB634-D4B3-440B-80E4-56FB54096671}" type="pres">
      <dgm:prSet presAssocID="{1F4847E8-6ED3-4924-B2C5-F68283684463}" presName="hierRoot1" presStyleCnt="0">
        <dgm:presLayoutVars>
          <dgm:hierBranch val="init"/>
        </dgm:presLayoutVars>
      </dgm:prSet>
      <dgm:spPr/>
    </dgm:pt>
    <dgm:pt modelId="{04DDEB08-6387-40EE-B715-E3E94623D94F}" type="pres">
      <dgm:prSet presAssocID="{1F4847E8-6ED3-4924-B2C5-F68283684463}" presName="rootComposite1" presStyleCnt="0"/>
      <dgm:spPr/>
    </dgm:pt>
    <dgm:pt modelId="{9E54FB2E-F0C2-4B81-AB0D-F1F372460EE6}" type="pres">
      <dgm:prSet presAssocID="{1F4847E8-6ED3-4924-B2C5-F68283684463}" presName="rootText1" presStyleLbl="node0" presStyleIdx="0" presStyleCnt="1">
        <dgm:presLayoutVars>
          <dgm:chPref val="3"/>
        </dgm:presLayoutVars>
      </dgm:prSet>
      <dgm:spPr/>
      <dgm:t>
        <a:bodyPr/>
        <a:lstStyle/>
        <a:p>
          <a:endParaRPr lang="en-US"/>
        </a:p>
      </dgm:t>
    </dgm:pt>
    <dgm:pt modelId="{22F9E88D-FF5B-4293-95EC-FC22A17F7556}" type="pres">
      <dgm:prSet presAssocID="{1F4847E8-6ED3-4924-B2C5-F68283684463}" presName="rootConnector1" presStyleLbl="node1" presStyleIdx="0" presStyleCnt="0"/>
      <dgm:spPr/>
      <dgm:t>
        <a:bodyPr/>
        <a:lstStyle/>
        <a:p>
          <a:endParaRPr lang="en-US"/>
        </a:p>
      </dgm:t>
    </dgm:pt>
    <dgm:pt modelId="{F25252CC-0B83-4665-B900-14A51D710B79}" type="pres">
      <dgm:prSet presAssocID="{1F4847E8-6ED3-4924-B2C5-F68283684463}" presName="hierChild2" presStyleCnt="0"/>
      <dgm:spPr/>
    </dgm:pt>
    <dgm:pt modelId="{94DBC097-9C42-463D-9B1C-EE77C354E0BC}" type="pres">
      <dgm:prSet presAssocID="{1820EF0D-E84C-4A56-8595-E71617A394B5}" presName="Name37" presStyleLbl="parChTrans1D2" presStyleIdx="0" presStyleCnt="1"/>
      <dgm:spPr/>
      <dgm:t>
        <a:bodyPr/>
        <a:lstStyle/>
        <a:p>
          <a:endParaRPr lang="en-US"/>
        </a:p>
      </dgm:t>
    </dgm:pt>
    <dgm:pt modelId="{D2506FC0-C29C-4F8D-AF9F-8DA5245E2AC6}" type="pres">
      <dgm:prSet presAssocID="{739591EA-66D1-473B-BF5A-236A4269708D}" presName="hierRoot2" presStyleCnt="0">
        <dgm:presLayoutVars>
          <dgm:hierBranch/>
        </dgm:presLayoutVars>
      </dgm:prSet>
      <dgm:spPr/>
    </dgm:pt>
    <dgm:pt modelId="{B03B305E-FE5E-4193-AAF4-7DE77650B04F}" type="pres">
      <dgm:prSet presAssocID="{739591EA-66D1-473B-BF5A-236A4269708D}" presName="rootComposite" presStyleCnt="0"/>
      <dgm:spPr/>
    </dgm:pt>
    <dgm:pt modelId="{38B79BAA-20A4-4B7B-813F-ED148C09C7C3}" type="pres">
      <dgm:prSet presAssocID="{739591EA-66D1-473B-BF5A-236A4269708D}" presName="rootText" presStyleLbl="node2" presStyleIdx="0" presStyleCnt="1">
        <dgm:presLayoutVars>
          <dgm:chPref val="3"/>
        </dgm:presLayoutVars>
      </dgm:prSet>
      <dgm:spPr/>
      <dgm:t>
        <a:bodyPr/>
        <a:lstStyle/>
        <a:p>
          <a:endParaRPr lang="en-US"/>
        </a:p>
      </dgm:t>
    </dgm:pt>
    <dgm:pt modelId="{6A5A42EC-6424-4A9E-A4DC-238261647F77}" type="pres">
      <dgm:prSet presAssocID="{739591EA-66D1-473B-BF5A-236A4269708D}" presName="rootConnector" presStyleLbl="node2" presStyleIdx="0" presStyleCnt="1"/>
      <dgm:spPr/>
      <dgm:t>
        <a:bodyPr/>
        <a:lstStyle/>
        <a:p>
          <a:endParaRPr lang="en-US"/>
        </a:p>
      </dgm:t>
    </dgm:pt>
    <dgm:pt modelId="{4C36E5B6-DACE-470C-ACAB-3A199BADE4E7}" type="pres">
      <dgm:prSet presAssocID="{739591EA-66D1-473B-BF5A-236A4269708D}" presName="hierChild4" presStyleCnt="0"/>
      <dgm:spPr/>
    </dgm:pt>
    <dgm:pt modelId="{D1358465-5408-44D4-9430-85949C2EF49F}" type="pres">
      <dgm:prSet presAssocID="{BCB1F3D0-1D81-49ED-89BE-601373BF9DE4}" presName="Name35" presStyleLbl="parChTrans1D3" presStyleIdx="0" presStyleCnt="8"/>
      <dgm:spPr/>
      <dgm:t>
        <a:bodyPr/>
        <a:lstStyle/>
        <a:p>
          <a:endParaRPr lang="en-US"/>
        </a:p>
      </dgm:t>
    </dgm:pt>
    <dgm:pt modelId="{30D18C25-2776-493E-8200-68CA96FDA5A2}" type="pres">
      <dgm:prSet presAssocID="{280C70AF-7554-44D6-B109-D7F8798B360A}" presName="hierRoot2" presStyleCnt="0">
        <dgm:presLayoutVars>
          <dgm:hierBranch val="init"/>
        </dgm:presLayoutVars>
      </dgm:prSet>
      <dgm:spPr/>
    </dgm:pt>
    <dgm:pt modelId="{FC906AE4-5ECB-4DAE-9430-5F93B3353303}" type="pres">
      <dgm:prSet presAssocID="{280C70AF-7554-44D6-B109-D7F8798B360A}" presName="rootComposite" presStyleCnt="0"/>
      <dgm:spPr/>
    </dgm:pt>
    <dgm:pt modelId="{CB08A36D-562B-43FF-9B97-CD479D85A9AB}" type="pres">
      <dgm:prSet presAssocID="{280C70AF-7554-44D6-B109-D7F8798B360A}" presName="rootText" presStyleLbl="node3" presStyleIdx="0" presStyleCnt="6">
        <dgm:presLayoutVars>
          <dgm:chPref val="3"/>
        </dgm:presLayoutVars>
      </dgm:prSet>
      <dgm:spPr/>
      <dgm:t>
        <a:bodyPr/>
        <a:lstStyle/>
        <a:p>
          <a:endParaRPr lang="en-US"/>
        </a:p>
      </dgm:t>
    </dgm:pt>
    <dgm:pt modelId="{7A51CF5B-771C-4890-A0B6-30BD6F3457B9}" type="pres">
      <dgm:prSet presAssocID="{280C70AF-7554-44D6-B109-D7F8798B360A}" presName="rootConnector" presStyleLbl="node3" presStyleIdx="0" presStyleCnt="6"/>
      <dgm:spPr/>
      <dgm:t>
        <a:bodyPr/>
        <a:lstStyle/>
        <a:p>
          <a:endParaRPr lang="en-US"/>
        </a:p>
      </dgm:t>
    </dgm:pt>
    <dgm:pt modelId="{731B0517-B6AC-4010-A202-16A5F59D7F8E}" type="pres">
      <dgm:prSet presAssocID="{280C70AF-7554-44D6-B109-D7F8798B360A}" presName="hierChild4" presStyleCnt="0"/>
      <dgm:spPr/>
    </dgm:pt>
    <dgm:pt modelId="{52C12C1A-5366-4973-A3A1-E8A6D4AE1091}" type="pres">
      <dgm:prSet presAssocID="{280C70AF-7554-44D6-B109-D7F8798B360A}" presName="hierChild5" presStyleCnt="0"/>
      <dgm:spPr/>
    </dgm:pt>
    <dgm:pt modelId="{D0E010DC-921B-462D-B974-4E46C147E35F}" type="pres">
      <dgm:prSet presAssocID="{29C81AF3-85B5-4F56-B774-AEDF9EFE0438}" presName="Name35" presStyleLbl="parChTrans1D3" presStyleIdx="1" presStyleCnt="8"/>
      <dgm:spPr/>
      <dgm:t>
        <a:bodyPr/>
        <a:lstStyle/>
        <a:p>
          <a:endParaRPr lang="en-US"/>
        </a:p>
      </dgm:t>
    </dgm:pt>
    <dgm:pt modelId="{EA84C804-0FB6-4F9A-A503-7F89D8F468D4}" type="pres">
      <dgm:prSet presAssocID="{FF43810D-421D-4DBF-AA4C-1387B050A095}" presName="hierRoot2" presStyleCnt="0">
        <dgm:presLayoutVars>
          <dgm:hierBranch val="init"/>
        </dgm:presLayoutVars>
      </dgm:prSet>
      <dgm:spPr/>
    </dgm:pt>
    <dgm:pt modelId="{8B156024-D324-42EE-B8A4-0CCA678B9F84}" type="pres">
      <dgm:prSet presAssocID="{FF43810D-421D-4DBF-AA4C-1387B050A095}" presName="rootComposite" presStyleCnt="0"/>
      <dgm:spPr/>
    </dgm:pt>
    <dgm:pt modelId="{9D68261D-8776-4BC2-B5DB-29472EC93CC9}" type="pres">
      <dgm:prSet presAssocID="{FF43810D-421D-4DBF-AA4C-1387B050A095}" presName="rootText" presStyleLbl="node3" presStyleIdx="1" presStyleCnt="6">
        <dgm:presLayoutVars>
          <dgm:chPref val="3"/>
        </dgm:presLayoutVars>
      </dgm:prSet>
      <dgm:spPr/>
      <dgm:t>
        <a:bodyPr/>
        <a:lstStyle/>
        <a:p>
          <a:endParaRPr lang="en-US"/>
        </a:p>
      </dgm:t>
    </dgm:pt>
    <dgm:pt modelId="{755AB6EA-012E-42BF-86A8-AD25ADF86D5A}" type="pres">
      <dgm:prSet presAssocID="{FF43810D-421D-4DBF-AA4C-1387B050A095}" presName="rootConnector" presStyleLbl="node3" presStyleIdx="1" presStyleCnt="6"/>
      <dgm:spPr/>
      <dgm:t>
        <a:bodyPr/>
        <a:lstStyle/>
        <a:p>
          <a:endParaRPr lang="en-US"/>
        </a:p>
      </dgm:t>
    </dgm:pt>
    <dgm:pt modelId="{0C0F576C-02E7-4214-9B40-17CC3834D19A}" type="pres">
      <dgm:prSet presAssocID="{FF43810D-421D-4DBF-AA4C-1387B050A095}" presName="hierChild4" presStyleCnt="0"/>
      <dgm:spPr/>
    </dgm:pt>
    <dgm:pt modelId="{C1ED524B-6E5F-4DB3-A749-F22DB9AF37AD}" type="pres">
      <dgm:prSet presAssocID="{FF43810D-421D-4DBF-AA4C-1387B050A095}" presName="hierChild5" presStyleCnt="0"/>
      <dgm:spPr/>
    </dgm:pt>
    <dgm:pt modelId="{4A158464-0422-40CF-B91D-11A4E2907965}" type="pres">
      <dgm:prSet presAssocID="{2A436D2B-7C3E-4ABC-B0C2-DF6DAEF94761}" presName="Name35" presStyleLbl="parChTrans1D3" presStyleIdx="2" presStyleCnt="8"/>
      <dgm:spPr/>
      <dgm:t>
        <a:bodyPr/>
        <a:lstStyle/>
        <a:p>
          <a:endParaRPr lang="en-US"/>
        </a:p>
      </dgm:t>
    </dgm:pt>
    <dgm:pt modelId="{CA4D95A5-A216-4885-A6A8-CB0C3F6CC900}" type="pres">
      <dgm:prSet presAssocID="{E95D06A4-E158-400A-9A89-F66682967D90}" presName="hierRoot2" presStyleCnt="0">
        <dgm:presLayoutVars>
          <dgm:hierBranch val="init"/>
        </dgm:presLayoutVars>
      </dgm:prSet>
      <dgm:spPr/>
    </dgm:pt>
    <dgm:pt modelId="{F30B6924-2095-4FD8-9835-F27D07460606}" type="pres">
      <dgm:prSet presAssocID="{E95D06A4-E158-400A-9A89-F66682967D90}" presName="rootComposite" presStyleCnt="0"/>
      <dgm:spPr/>
    </dgm:pt>
    <dgm:pt modelId="{22495A3A-02CA-419C-8D35-2EFBCBF3BD8B}" type="pres">
      <dgm:prSet presAssocID="{E95D06A4-E158-400A-9A89-F66682967D90}" presName="rootText" presStyleLbl="node3" presStyleIdx="2" presStyleCnt="6">
        <dgm:presLayoutVars>
          <dgm:chPref val="3"/>
        </dgm:presLayoutVars>
      </dgm:prSet>
      <dgm:spPr/>
      <dgm:t>
        <a:bodyPr/>
        <a:lstStyle/>
        <a:p>
          <a:endParaRPr lang="en-US"/>
        </a:p>
      </dgm:t>
    </dgm:pt>
    <dgm:pt modelId="{97C491E6-51ED-4E8C-A3D8-08B79CEA1955}" type="pres">
      <dgm:prSet presAssocID="{E95D06A4-E158-400A-9A89-F66682967D90}" presName="rootConnector" presStyleLbl="node3" presStyleIdx="2" presStyleCnt="6"/>
      <dgm:spPr/>
      <dgm:t>
        <a:bodyPr/>
        <a:lstStyle/>
        <a:p>
          <a:endParaRPr lang="en-US"/>
        </a:p>
      </dgm:t>
    </dgm:pt>
    <dgm:pt modelId="{893FA92C-358B-4E29-A354-6C4199BBF2DB}" type="pres">
      <dgm:prSet presAssocID="{E95D06A4-E158-400A-9A89-F66682967D90}" presName="hierChild4" presStyleCnt="0"/>
      <dgm:spPr/>
    </dgm:pt>
    <dgm:pt modelId="{9DF48DF2-9139-4BC8-B065-44491DDBC3BC}" type="pres">
      <dgm:prSet presAssocID="{E95D06A4-E158-400A-9A89-F66682967D90}" presName="hierChild5" presStyleCnt="0"/>
      <dgm:spPr/>
    </dgm:pt>
    <dgm:pt modelId="{E3CE96DC-BFC1-4F3C-9466-3AD4501A6F7A}" type="pres">
      <dgm:prSet presAssocID="{B2CAC13E-DCE8-4D21-92FE-50D177B0E0C0}" presName="Name35" presStyleLbl="parChTrans1D3" presStyleIdx="3" presStyleCnt="8"/>
      <dgm:spPr/>
      <dgm:t>
        <a:bodyPr/>
        <a:lstStyle/>
        <a:p>
          <a:endParaRPr lang="en-US"/>
        </a:p>
      </dgm:t>
    </dgm:pt>
    <dgm:pt modelId="{50DE73DF-0917-42AC-A022-DC09EFD30D75}" type="pres">
      <dgm:prSet presAssocID="{13948565-0E72-4D5D-BD5C-72F6BD5F23DC}" presName="hierRoot2" presStyleCnt="0">
        <dgm:presLayoutVars>
          <dgm:hierBranch val="init"/>
        </dgm:presLayoutVars>
      </dgm:prSet>
      <dgm:spPr/>
    </dgm:pt>
    <dgm:pt modelId="{CDE71BE1-41C2-4E05-8372-7CD54525D51E}" type="pres">
      <dgm:prSet presAssocID="{13948565-0E72-4D5D-BD5C-72F6BD5F23DC}" presName="rootComposite" presStyleCnt="0"/>
      <dgm:spPr/>
    </dgm:pt>
    <dgm:pt modelId="{2B027A30-E2C6-4C2A-BF60-7005B84CDF66}" type="pres">
      <dgm:prSet presAssocID="{13948565-0E72-4D5D-BD5C-72F6BD5F23DC}" presName="rootText" presStyleLbl="node3" presStyleIdx="3" presStyleCnt="6">
        <dgm:presLayoutVars>
          <dgm:chPref val="3"/>
        </dgm:presLayoutVars>
      </dgm:prSet>
      <dgm:spPr/>
      <dgm:t>
        <a:bodyPr/>
        <a:lstStyle/>
        <a:p>
          <a:endParaRPr lang="en-US"/>
        </a:p>
      </dgm:t>
    </dgm:pt>
    <dgm:pt modelId="{68382825-1828-4DDE-B695-4D1D6639ECB2}" type="pres">
      <dgm:prSet presAssocID="{13948565-0E72-4D5D-BD5C-72F6BD5F23DC}" presName="rootConnector" presStyleLbl="node3" presStyleIdx="3" presStyleCnt="6"/>
      <dgm:spPr/>
      <dgm:t>
        <a:bodyPr/>
        <a:lstStyle/>
        <a:p>
          <a:endParaRPr lang="en-US"/>
        </a:p>
      </dgm:t>
    </dgm:pt>
    <dgm:pt modelId="{99641C5B-F4E6-44D3-A88B-C06C80E562CB}" type="pres">
      <dgm:prSet presAssocID="{13948565-0E72-4D5D-BD5C-72F6BD5F23DC}" presName="hierChild4" presStyleCnt="0"/>
      <dgm:spPr/>
    </dgm:pt>
    <dgm:pt modelId="{0F69632E-EB5E-4246-9996-091F9BF77F28}" type="pres">
      <dgm:prSet presAssocID="{13948565-0E72-4D5D-BD5C-72F6BD5F23DC}" presName="hierChild5" presStyleCnt="0"/>
      <dgm:spPr/>
    </dgm:pt>
    <dgm:pt modelId="{92E092FF-4215-47FE-801E-1E446C77643A}" type="pres">
      <dgm:prSet presAssocID="{23BD8F8A-027A-41DF-AC14-17CCE2C2CD5F}" presName="Name35" presStyleLbl="parChTrans1D3" presStyleIdx="4" presStyleCnt="8"/>
      <dgm:spPr/>
      <dgm:t>
        <a:bodyPr/>
        <a:lstStyle/>
        <a:p>
          <a:endParaRPr lang="en-US"/>
        </a:p>
      </dgm:t>
    </dgm:pt>
    <dgm:pt modelId="{8565E550-719A-4063-938B-78B2473973BF}" type="pres">
      <dgm:prSet presAssocID="{30AB1FD8-9377-4BA3-B2FE-AFE3691230B2}" presName="hierRoot2" presStyleCnt="0">
        <dgm:presLayoutVars>
          <dgm:hierBranch val="init"/>
        </dgm:presLayoutVars>
      </dgm:prSet>
      <dgm:spPr/>
    </dgm:pt>
    <dgm:pt modelId="{62F5E6BB-B703-4036-B4BD-87B1134195B2}" type="pres">
      <dgm:prSet presAssocID="{30AB1FD8-9377-4BA3-B2FE-AFE3691230B2}" presName="rootComposite" presStyleCnt="0"/>
      <dgm:spPr/>
    </dgm:pt>
    <dgm:pt modelId="{B0338B78-06AC-4886-B264-7496CAEE9935}" type="pres">
      <dgm:prSet presAssocID="{30AB1FD8-9377-4BA3-B2FE-AFE3691230B2}" presName="rootText" presStyleLbl="node3" presStyleIdx="4" presStyleCnt="6">
        <dgm:presLayoutVars>
          <dgm:chPref val="3"/>
        </dgm:presLayoutVars>
      </dgm:prSet>
      <dgm:spPr/>
      <dgm:t>
        <a:bodyPr/>
        <a:lstStyle/>
        <a:p>
          <a:endParaRPr lang="en-US"/>
        </a:p>
      </dgm:t>
    </dgm:pt>
    <dgm:pt modelId="{D7E3C128-F41B-4DE4-A699-F3678C9F09BA}" type="pres">
      <dgm:prSet presAssocID="{30AB1FD8-9377-4BA3-B2FE-AFE3691230B2}" presName="rootConnector" presStyleLbl="node3" presStyleIdx="4" presStyleCnt="6"/>
      <dgm:spPr/>
      <dgm:t>
        <a:bodyPr/>
        <a:lstStyle/>
        <a:p>
          <a:endParaRPr lang="en-US"/>
        </a:p>
      </dgm:t>
    </dgm:pt>
    <dgm:pt modelId="{C3DC0DD9-F486-45F4-8FCA-1D379A52EE51}" type="pres">
      <dgm:prSet presAssocID="{30AB1FD8-9377-4BA3-B2FE-AFE3691230B2}" presName="hierChild4" presStyleCnt="0"/>
      <dgm:spPr/>
    </dgm:pt>
    <dgm:pt modelId="{2E7E3CA3-27F7-48A5-8D8E-A48395676E0E}" type="pres">
      <dgm:prSet presAssocID="{30AB1FD8-9377-4BA3-B2FE-AFE3691230B2}" presName="hierChild5" presStyleCnt="0"/>
      <dgm:spPr/>
    </dgm:pt>
    <dgm:pt modelId="{7EDC0D87-01BA-4B49-B42B-5F10FAAADA63}" type="pres">
      <dgm:prSet presAssocID="{DEDBB2CC-324E-48C2-8E1A-BADDA93CD80A}" presName="Name35" presStyleLbl="parChTrans1D3" presStyleIdx="5" presStyleCnt="8"/>
      <dgm:spPr/>
      <dgm:t>
        <a:bodyPr/>
        <a:lstStyle/>
        <a:p>
          <a:endParaRPr lang="en-US"/>
        </a:p>
      </dgm:t>
    </dgm:pt>
    <dgm:pt modelId="{80FF6F91-27A1-4ABD-A276-DBF310CA01A4}" type="pres">
      <dgm:prSet presAssocID="{35EB5D88-56D9-4BDA-A0DB-9C7E41361EBD}" presName="hierRoot2" presStyleCnt="0">
        <dgm:presLayoutVars>
          <dgm:hierBranch val="init"/>
        </dgm:presLayoutVars>
      </dgm:prSet>
      <dgm:spPr/>
    </dgm:pt>
    <dgm:pt modelId="{CCD8C74B-1585-465F-920F-255FB10036D0}" type="pres">
      <dgm:prSet presAssocID="{35EB5D88-56D9-4BDA-A0DB-9C7E41361EBD}" presName="rootComposite" presStyleCnt="0"/>
      <dgm:spPr/>
    </dgm:pt>
    <dgm:pt modelId="{58E90891-1675-47C4-97AE-649A4EC6A5C5}" type="pres">
      <dgm:prSet presAssocID="{35EB5D88-56D9-4BDA-A0DB-9C7E41361EBD}" presName="rootText" presStyleLbl="node3" presStyleIdx="5" presStyleCnt="6">
        <dgm:presLayoutVars>
          <dgm:chPref val="3"/>
        </dgm:presLayoutVars>
      </dgm:prSet>
      <dgm:spPr/>
      <dgm:t>
        <a:bodyPr/>
        <a:lstStyle/>
        <a:p>
          <a:endParaRPr lang="en-US"/>
        </a:p>
      </dgm:t>
    </dgm:pt>
    <dgm:pt modelId="{A6B8B9A0-BBF2-451A-A374-859D564AA2CC}" type="pres">
      <dgm:prSet presAssocID="{35EB5D88-56D9-4BDA-A0DB-9C7E41361EBD}" presName="rootConnector" presStyleLbl="node3" presStyleIdx="5" presStyleCnt="6"/>
      <dgm:spPr/>
      <dgm:t>
        <a:bodyPr/>
        <a:lstStyle/>
        <a:p>
          <a:endParaRPr lang="en-US"/>
        </a:p>
      </dgm:t>
    </dgm:pt>
    <dgm:pt modelId="{8786ED4C-3C50-4F4C-932D-779E1010182E}" type="pres">
      <dgm:prSet presAssocID="{35EB5D88-56D9-4BDA-A0DB-9C7E41361EBD}" presName="hierChild4" presStyleCnt="0"/>
      <dgm:spPr/>
    </dgm:pt>
    <dgm:pt modelId="{87AA7E9F-BA88-4E78-91FD-3943A7B3BD94}" type="pres">
      <dgm:prSet presAssocID="{35EB5D88-56D9-4BDA-A0DB-9C7E41361EBD}" presName="hierChild5" presStyleCnt="0"/>
      <dgm:spPr/>
    </dgm:pt>
    <dgm:pt modelId="{F4AEEB1B-203D-49FF-9CE3-BCEC69F988C0}" type="pres">
      <dgm:prSet presAssocID="{739591EA-66D1-473B-BF5A-236A4269708D}" presName="hierChild5" presStyleCnt="0"/>
      <dgm:spPr/>
    </dgm:pt>
    <dgm:pt modelId="{07178163-EECB-4349-AB41-2762C5CF8CE6}" type="pres">
      <dgm:prSet presAssocID="{D82F3DE9-E0FF-4AFC-9FCF-5D73CEBD3D2B}" presName="Name111" presStyleLbl="parChTrans1D3" presStyleIdx="6" presStyleCnt="8"/>
      <dgm:spPr/>
      <dgm:t>
        <a:bodyPr/>
        <a:lstStyle/>
        <a:p>
          <a:endParaRPr lang="en-US"/>
        </a:p>
      </dgm:t>
    </dgm:pt>
    <dgm:pt modelId="{902D168B-8F95-412C-8239-C038DC8ACA8E}" type="pres">
      <dgm:prSet presAssocID="{3172EAC0-0B23-49AD-9F5B-3ABB6C368C58}" presName="hierRoot3" presStyleCnt="0">
        <dgm:presLayoutVars>
          <dgm:hierBranch val="init"/>
        </dgm:presLayoutVars>
      </dgm:prSet>
      <dgm:spPr/>
    </dgm:pt>
    <dgm:pt modelId="{80F0DB84-A708-44C0-8CD8-F3A15962E986}" type="pres">
      <dgm:prSet presAssocID="{3172EAC0-0B23-49AD-9F5B-3ABB6C368C58}" presName="rootComposite3" presStyleCnt="0"/>
      <dgm:spPr/>
    </dgm:pt>
    <dgm:pt modelId="{0E79CB9D-AF0E-4A74-A70B-BBDAF0221C38}" type="pres">
      <dgm:prSet presAssocID="{3172EAC0-0B23-49AD-9F5B-3ABB6C368C58}" presName="rootText3" presStyleLbl="asst2" presStyleIdx="0" presStyleCnt="2">
        <dgm:presLayoutVars>
          <dgm:chPref val="3"/>
        </dgm:presLayoutVars>
      </dgm:prSet>
      <dgm:spPr/>
      <dgm:t>
        <a:bodyPr/>
        <a:lstStyle/>
        <a:p>
          <a:endParaRPr lang="en-US"/>
        </a:p>
      </dgm:t>
    </dgm:pt>
    <dgm:pt modelId="{1C6ADD52-04D7-4E70-91E2-FCD3ECA83FE1}" type="pres">
      <dgm:prSet presAssocID="{3172EAC0-0B23-49AD-9F5B-3ABB6C368C58}" presName="rootConnector3" presStyleLbl="asst2" presStyleIdx="0" presStyleCnt="2"/>
      <dgm:spPr/>
      <dgm:t>
        <a:bodyPr/>
        <a:lstStyle/>
        <a:p>
          <a:endParaRPr lang="en-US"/>
        </a:p>
      </dgm:t>
    </dgm:pt>
    <dgm:pt modelId="{697EFB19-1E1E-415E-B6F0-96C170D7A9B9}" type="pres">
      <dgm:prSet presAssocID="{3172EAC0-0B23-49AD-9F5B-3ABB6C368C58}" presName="hierChild6" presStyleCnt="0"/>
      <dgm:spPr/>
    </dgm:pt>
    <dgm:pt modelId="{7F22C959-C087-4703-860E-6D02A6776CEB}" type="pres">
      <dgm:prSet presAssocID="{3172EAC0-0B23-49AD-9F5B-3ABB6C368C58}" presName="hierChild7" presStyleCnt="0"/>
      <dgm:spPr/>
    </dgm:pt>
    <dgm:pt modelId="{F1E05ACA-FD94-4689-BD06-DAC3072BF5CD}" type="pres">
      <dgm:prSet presAssocID="{9FD8F58D-AF16-49EC-B5AD-64A4E7A1A329}" presName="Name111" presStyleLbl="parChTrans1D3" presStyleIdx="7" presStyleCnt="8"/>
      <dgm:spPr/>
      <dgm:t>
        <a:bodyPr/>
        <a:lstStyle/>
        <a:p>
          <a:endParaRPr lang="en-US"/>
        </a:p>
      </dgm:t>
    </dgm:pt>
    <dgm:pt modelId="{1CB39EFC-C903-45AE-ACFF-193F54B9FE04}" type="pres">
      <dgm:prSet presAssocID="{17024D9D-97C8-41F7-830F-33145DFDC785}" presName="hierRoot3" presStyleCnt="0">
        <dgm:presLayoutVars>
          <dgm:hierBranch val="init"/>
        </dgm:presLayoutVars>
      </dgm:prSet>
      <dgm:spPr/>
    </dgm:pt>
    <dgm:pt modelId="{11A0CDDA-7F7C-4829-B1A3-936D59EA807B}" type="pres">
      <dgm:prSet presAssocID="{17024D9D-97C8-41F7-830F-33145DFDC785}" presName="rootComposite3" presStyleCnt="0"/>
      <dgm:spPr/>
    </dgm:pt>
    <dgm:pt modelId="{B35B6480-58B4-4E31-A9C2-24A96E37EBA3}" type="pres">
      <dgm:prSet presAssocID="{17024D9D-97C8-41F7-830F-33145DFDC785}" presName="rootText3" presStyleLbl="asst2" presStyleIdx="1" presStyleCnt="2">
        <dgm:presLayoutVars>
          <dgm:chPref val="3"/>
        </dgm:presLayoutVars>
      </dgm:prSet>
      <dgm:spPr/>
      <dgm:t>
        <a:bodyPr/>
        <a:lstStyle/>
        <a:p>
          <a:endParaRPr lang="en-US"/>
        </a:p>
      </dgm:t>
    </dgm:pt>
    <dgm:pt modelId="{03C83694-15E3-4693-8357-46E8F9785977}" type="pres">
      <dgm:prSet presAssocID="{17024D9D-97C8-41F7-830F-33145DFDC785}" presName="rootConnector3" presStyleLbl="asst2" presStyleIdx="1" presStyleCnt="2"/>
      <dgm:spPr/>
      <dgm:t>
        <a:bodyPr/>
        <a:lstStyle/>
        <a:p>
          <a:endParaRPr lang="en-US"/>
        </a:p>
      </dgm:t>
    </dgm:pt>
    <dgm:pt modelId="{B8FD0A38-3DC0-4AF4-8C81-A911B16D492E}" type="pres">
      <dgm:prSet presAssocID="{17024D9D-97C8-41F7-830F-33145DFDC785}" presName="hierChild6" presStyleCnt="0"/>
      <dgm:spPr/>
    </dgm:pt>
    <dgm:pt modelId="{64C4EFBF-7111-4190-998B-A9334D9F14B3}" type="pres">
      <dgm:prSet presAssocID="{17024D9D-97C8-41F7-830F-33145DFDC785}" presName="hierChild7" presStyleCnt="0"/>
      <dgm:spPr/>
    </dgm:pt>
    <dgm:pt modelId="{C867FB15-5BB2-41E7-A186-BA7A4A9D3C45}" type="pres">
      <dgm:prSet presAssocID="{1F4847E8-6ED3-4924-B2C5-F68283684463}" presName="hierChild3" presStyleCnt="0"/>
      <dgm:spPr/>
    </dgm:pt>
  </dgm:ptLst>
  <dgm:cxnLst>
    <dgm:cxn modelId="{39AC9F89-89DA-466A-9EA1-4C63DB772C13}" type="presOf" srcId="{FF43810D-421D-4DBF-AA4C-1387B050A095}" destId="{755AB6EA-012E-42BF-86A8-AD25ADF86D5A}" srcOrd="1" destOrd="0" presId="urn:microsoft.com/office/officeart/2005/8/layout/orgChart1"/>
    <dgm:cxn modelId="{6FFE1B4F-549C-4455-90BE-F051CA3C9FCB}" type="presOf" srcId="{BCB1F3D0-1D81-49ED-89BE-601373BF9DE4}" destId="{D1358465-5408-44D4-9430-85949C2EF49F}" srcOrd="0" destOrd="0" presId="urn:microsoft.com/office/officeart/2005/8/layout/orgChart1"/>
    <dgm:cxn modelId="{A7509485-18F6-4DE9-8653-3416A609B4ED}" srcId="{739591EA-66D1-473B-BF5A-236A4269708D}" destId="{280C70AF-7554-44D6-B109-D7F8798B360A}" srcOrd="0" destOrd="0" parTransId="{BCB1F3D0-1D81-49ED-89BE-601373BF9DE4}" sibTransId="{F276A144-7107-47B6-97E6-604651825602}"/>
    <dgm:cxn modelId="{B9CA237C-D4DD-48CD-9685-ABB9974CF075}" srcId="{739591EA-66D1-473B-BF5A-236A4269708D}" destId="{E95D06A4-E158-400A-9A89-F66682967D90}" srcOrd="2" destOrd="0" parTransId="{2A436D2B-7C3E-4ABC-B0C2-DF6DAEF94761}" sibTransId="{FD0B5CAB-464A-4A77-957D-E6E62C48D2CC}"/>
    <dgm:cxn modelId="{BEE43763-03FB-442D-85F9-9AF58C80DB5F}" srcId="{739591EA-66D1-473B-BF5A-236A4269708D}" destId="{30AB1FD8-9377-4BA3-B2FE-AFE3691230B2}" srcOrd="4" destOrd="0" parTransId="{23BD8F8A-027A-41DF-AC14-17CCE2C2CD5F}" sibTransId="{E2153380-DFBF-41CF-ACAF-100C86DDA608}"/>
    <dgm:cxn modelId="{5D495624-1B18-40B2-BD81-E878B092BD25}" srcId="{739591EA-66D1-473B-BF5A-236A4269708D}" destId="{13948565-0E72-4D5D-BD5C-72F6BD5F23DC}" srcOrd="3" destOrd="0" parTransId="{B2CAC13E-DCE8-4D21-92FE-50D177B0E0C0}" sibTransId="{8936342C-529C-4FB4-AF42-01BD64BB7349}"/>
    <dgm:cxn modelId="{A52D8B60-1A0A-4745-BA9B-77EDC2937876}" type="presOf" srcId="{739591EA-66D1-473B-BF5A-236A4269708D}" destId="{38B79BAA-20A4-4B7B-813F-ED148C09C7C3}" srcOrd="0" destOrd="0" presId="urn:microsoft.com/office/officeart/2005/8/layout/orgChart1"/>
    <dgm:cxn modelId="{287BA8C3-2F10-4676-ADA8-7FA39389FBC9}" type="presOf" srcId="{FF43810D-421D-4DBF-AA4C-1387B050A095}" destId="{9D68261D-8776-4BC2-B5DB-29472EC93CC9}" srcOrd="0" destOrd="0" presId="urn:microsoft.com/office/officeart/2005/8/layout/orgChart1"/>
    <dgm:cxn modelId="{FA83700B-AE19-4F0D-8528-15A10D66EE1F}" type="presOf" srcId="{2A436D2B-7C3E-4ABC-B0C2-DF6DAEF94761}" destId="{4A158464-0422-40CF-B91D-11A4E2907965}" srcOrd="0" destOrd="0" presId="urn:microsoft.com/office/officeart/2005/8/layout/orgChart1"/>
    <dgm:cxn modelId="{A958FB66-5DCA-4C8C-B608-B2157995AE32}" type="presOf" srcId="{3172EAC0-0B23-49AD-9F5B-3ABB6C368C58}" destId="{0E79CB9D-AF0E-4A74-A70B-BBDAF0221C38}" srcOrd="0" destOrd="0" presId="urn:microsoft.com/office/officeart/2005/8/layout/orgChart1"/>
    <dgm:cxn modelId="{2BDB5C6F-0A76-4476-AD1F-776AB572BBFB}" type="presOf" srcId="{35EB5D88-56D9-4BDA-A0DB-9C7E41361EBD}" destId="{A6B8B9A0-BBF2-451A-A374-859D564AA2CC}" srcOrd="1" destOrd="0" presId="urn:microsoft.com/office/officeart/2005/8/layout/orgChart1"/>
    <dgm:cxn modelId="{522B81AE-B9E2-423B-BB19-B6F6BB93FFF0}" type="presOf" srcId="{3172EAC0-0B23-49AD-9F5B-3ABB6C368C58}" destId="{1C6ADD52-04D7-4E70-91E2-FCD3ECA83FE1}" srcOrd="1" destOrd="0" presId="urn:microsoft.com/office/officeart/2005/8/layout/orgChart1"/>
    <dgm:cxn modelId="{3EAFFFF5-35E3-4931-A154-C668FF99D6AB}" type="presOf" srcId="{D82F3DE9-E0FF-4AFC-9FCF-5D73CEBD3D2B}" destId="{07178163-EECB-4349-AB41-2762C5CF8CE6}" srcOrd="0" destOrd="0" presId="urn:microsoft.com/office/officeart/2005/8/layout/orgChart1"/>
    <dgm:cxn modelId="{1CA2EC2F-B378-4366-8A16-7101EEA33734}" type="presOf" srcId="{17024D9D-97C8-41F7-830F-33145DFDC785}" destId="{03C83694-15E3-4693-8357-46E8F9785977}" srcOrd="1" destOrd="0" presId="urn:microsoft.com/office/officeart/2005/8/layout/orgChart1"/>
    <dgm:cxn modelId="{460E4920-0C71-4A19-9656-09F264D1D192}" type="presOf" srcId="{30AB1FD8-9377-4BA3-B2FE-AFE3691230B2}" destId="{D7E3C128-F41B-4DE4-A699-F3678C9F09BA}" srcOrd="1" destOrd="0" presId="urn:microsoft.com/office/officeart/2005/8/layout/orgChart1"/>
    <dgm:cxn modelId="{3C433115-A58F-41BF-A8EA-BDDD9638DE47}" srcId="{739591EA-66D1-473B-BF5A-236A4269708D}" destId="{35EB5D88-56D9-4BDA-A0DB-9C7E41361EBD}" srcOrd="5" destOrd="0" parTransId="{DEDBB2CC-324E-48C2-8E1A-BADDA93CD80A}" sibTransId="{5C51576D-3AFE-4F39-BA2F-12C70264C79C}"/>
    <dgm:cxn modelId="{6EA342E5-CA04-4AF8-965A-AF738970D0CE}" type="presOf" srcId="{B2CAC13E-DCE8-4D21-92FE-50D177B0E0C0}" destId="{E3CE96DC-BFC1-4F3C-9466-3AD4501A6F7A}" srcOrd="0" destOrd="0" presId="urn:microsoft.com/office/officeart/2005/8/layout/orgChart1"/>
    <dgm:cxn modelId="{2C456D63-09D5-425F-9D36-84815A93499F}" type="presOf" srcId="{1F4847E8-6ED3-4924-B2C5-F68283684463}" destId="{22F9E88D-FF5B-4293-95EC-FC22A17F7556}" srcOrd="1" destOrd="0" presId="urn:microsoft.com/office/officeart/2005/8/layout/orgChart1"/>
    <dgm:cxn modelId="{C1268485-98F4-480A-AC64-EA023C790086}" type="presOf" srcId="{13948565-0E72-4D5D-BD5C-72F6BD5F23DC}" destId="{2B027A30-E2C6-4C2A-BF60-7005B84CDF66}" srcOrd="0" destOrd="0" presId="urn:microsoft.com/office/officeart/2005/8/layout/orgChart1"/>
    <dgm:cxn modelId="{3A001531-AAF1-4FF3-BBE4-ADC300F2A068}" type="presOf" srcId="{DBBB3CE9-2B43-496B-B206-EB146373A26B}" destId="{5E889D0D-D26C-4058-9F39-CF5D7A9410F1}" srcOrd="0" destOrd="0" presId="urn:microsoft.com/office/officeart/2005/8/layout/orgChart1"/>
    <dgm:cxn modelId="{CE491846-1ACA-41DD-AA04-B0A2DAA50A71}" type="presOf" srcId="{30AB1FD8-9377-4BA3-B2FE-AFE3691230B2}" destId="{B0338B78-06AC-4886-B264-7496CAEE9935}" srcOrd="0" destOrd="0" presId="urn:microsoft.com/office/officeart/2005/8/layout/orgChart1"/>
    <dgm:cxn modelId="{E483810E-D147-4385-AB9B-63D9D2EA04E5}" srcId="{739591EA-66D1-473B-BF5A-236A4269708D}" destId="{FF43810D-421D-4DBF-AA4C-1387B050A095}" srcOrd="1" destOrd="0" parTransId="{29C81AF3-85B5-4F56-B774-AEDF9EFE0438}" sibTransId="{95AE8885-7525-4D87-89D1-5788D778CB30}"/>
    <dgm:cxn modelId="{823A7316-20F3-4C3C-9760-0210AFFB3A75}" type="presOf" srcId="{739591EA-66D1-473B-BF5A-236A4269708D}" destId="{6A5A42EC-6424-4A9E-A4DC-238261647F77}" srcOrd="1" destOrd="0" presId="urn:microsoft.com/office/officeart/2005/8/layout/orgChart1"/>
    <dgm:cxn modelId="{D551BC63-B49A-4098-A48E-492179F84FE9}" type="presOf" srcId="{1F4847E8-6ED3-4924-B2C5-F68283684463}" destId="{9E54FB2E-F0C2-4B81-AB0D-F1F372460EE6}" srcOrd="0" destOrd="0" presId="urn:microsoft.com/office/officeart/2005/8/layout/orgChart1"/>
    <dgm:cxn modelId="{841CD982-F572-4630-8725-D7D6B214ADC9}" srcId="{739591EA-66D1-473B-BF5A-236A4269708D}" destId="{3172EAC0-0B23-49AD-9F5B-3ABB6C368C58}" srcOrd="6" destOrd="0" parTransId="{D82F3DE9-E0FF-4AFC-9FCF-5D73CEBD3D2B}" sibTransId="{6D214E8C-4B65-4339-BEAD-134A93568BF8}"/>
    <dgm:cxn modelId="{DE34EB83-7D00-42E7-9890-5C22DCA4D513}" type="presOf" srcId="{13948565-0E72-4D5D-BD5C-72F6BD5F23DC}" destId="{68382825-1828-4DDE-B695-4D1D6639ECB2}" srcOrd="1" destOrd="0" presId="urn:microsoft.com/office/officeart/2005/8/layout/orgChart1"/>
    <dgm:cxn modelId="{E4543A1B-8ED3-42C0-AC4B-30D792016370}" type="presOf" srcId="{DEDBB2CC-324E-48C2-8E1A-BADDA93CD80A}" destId="{7EDC0D87-01BA-4B49-B42B-5F10FAAADA63}" srcOrd="0" destOrd="0" presId="urn:microsoft.com/office/officeart/2005/8/layout/orgChart1"/>
    <dgm:cxn modelId="{713DFCE5-D937-44A5-B177-4FFFACD3C536}" srcId="{DBBB3CE9-2B43-496B-B206-EB146373A26B}" destId="{1F4847E8-6ED3-4924-B2C5-F68283684463}" srcOrd="0" destOrd="0" parTransId="{429C7F48-8CF5-4943-9BE6-1FBD818BCAE3}" sibTransId="{E983DD51-0A55-4563-94A2-914A8FC6BB52}"/>
    <dgm:cxn modelId="{C173E7B4-681E-4DCA-99A1-2DFC544D7FBC}" type="presOf" srcId="{17024D9D-97C8-41F7-830F-33145DFDC785}" destId="{B35B6480-58B4-4E31-A9C2-24A96E37EBA3}" srcOrd="0" destOrd="0" presId="urn:microsoft.com/office/officeart/2005/8/layout/orgChart1"/>
    <dgm:cxn modelId="{DAEE693F-7D1F-40AA-937C-4CB4A58EE143}" type="presOf" srcId="{29C81AF3-85B5-4F56-B774-AEDF9EFE0438}" destId="{D0E010DC-921B-462D-B974-4E46C147E35F}" srcOrd="0" destOrd="0" presId="urn:microsoft.com/office/officeart/2005/8/layout/orgChart1"/>
    <dgm:cxn modelId="{A855FD0B-5C51-4F70-9CAA-262E8F4EE149}" srcId="{1F4847E8-6ED3-4924-B2C5-F68283684463}" destId="{739591EA-66D1-473B-BF5A-236A4269708D}" srcOrd="0" destOrd="0" parTransId="{1820EF0D-E84C-4A56-8595-E71617A394B5}" sibTransId="{D210DAB2-7C40-4D53-BD10-DFCC528E6E3C}"/>
    <dgm:cxn modelId="{9EFA921F-4374-4F85-9E26-380FC6D8BD63}" type="presOf" srcId="{1820EF0D-E84C-4A56-8595-E71617A394B5}" destId="{94DBC097-9C42-463D-9B1C-EE77C354E0BC}" srcOrd="0" destOrd="0" presId="urn:microsoft.com/office/officeart/2005/8/layout/orgChart1"/>
    <dgm:cxn modelId="{68A10AA7-A2A3-4C84-9AC8-CB46B88D4A3A}" type="presOf" srcId="{280C70AF-7554-44D6-B109-D7F8798B360A}" destId="{7A51CF5B-771C-4890-A0B6-30BD6F3457B9}" srcOrd="1" destOrd="0" presId="urn:microsoft.com/office/officeart/2005/8/layout/orgChart1"/>
    <dgm:cxn modelId="{2E9ACA3C-3D97-476F-AA53-1B4A14E768F6}" type="presOf" srcId="{9FD8F58D-AF16-49EC-B5AD-64A4E7A1A329}" destId="{F1E05ACA-FD94-4689-BD06-DAC3072BF5CD}" srcOrd="0" destOrd="0" presId="urn:microsoft.com/office/officeart/2005/8/layout/orgChart1"/>
    <dgm:cxn modelId="{6BCB83C4-434C-403B-9B36-6ED653BA2DDC}" srcId="{739591EA-66D1-473B-BF5A-236A4269708D}" destId="{17024D9D-97C8-41F7-830F-33145DFDC785}" srcOrd="7" destOrd="0" parTransId="{9FD8F58D-AF16-49EC-B5AD-64A4E7A1A329}" sibTransId="{8C053A75-602C-41F4-9DCB-AE40C35E9D6C}"/>
    <dgm:cxn modelId="{E1EBC0CE-5155-4ED6-84BD-C549DF3F71AE}" type="presOf" srcId="{280C70AF-7554-44D6-B109-D7F8798B360A}" destId="{CB08A36D-562B-43FF-9B97-CD479D85A9AB}" srcOrd="0" destOrd="0" presId="urn:microsoft.com/office/officeart/2005/8/layout/orgChart1"/>
    <dgm:cxn modelId="{54C59747-1B1E-468E-8B54-475EE24B0046}" type="presOf" srcId="{23BD8F8A-027A-41DF-AC14-17CCE2C2CD5F}" destId="{92E092FF-4215-47FE-801E-1E446C77643A}" srcOrd="0" destOrd="0" presId="urn:microsoft.com/office/officeart/2005/8/layout/orgChart1"/>
    <dgm:cxn modelId="{A7D58A84-3F53-4837-B928-8A29129BC671}" type="presOf" srcId="{35EB5D88-56D9-4BDA-A0DB-9C7E41361EBD}" destId="{58E90891-1675-47C4-97AE-649A4EC6A5C5}" srcOrd="0" destOrd="0" presId="urn:microsoft.com/office/officeart/2005/8/layout/orgChart1"/>
    <dgm:cxn modelId="{3526D5F5-BEAA-4A98-AAD2-A0E9833D3496}" type="presOf" srcId="{E95D06A4-E158-400A-9A89-F66682967D90}" destId="{22495A3A-02CA-419C-8D35-2EFBCBF3BD8B}" srcOrd="0" destOrd="0" presId="urn:microsoft.com/office/officeart/2005/8/layout/orgChart1"/>
    <dgm:cxn modelId="{CF71F5B6-1A68-465E-A4C1-EC1E8149EF8B}" type="presOf" srcId="{E95D06A4-E158-400A-9A89-F66682967D90}" destId="{97C491E6-51ED-4E8C-A3D8-08B79CEA1955}" srcOrd="1" destOrd="0" presId="urn:microsoft.com/office/officeart/2005/8/layout/orgChart1"/>
    <dgm:cxn modelId="{1E90C8DE-822F-4B46-B3E5-DBA4C6605542}" type="presParOf" srcId="{5E889D0D-D26C-4058-9F39-CF5D7A9410F1}" destId="{3ACBB634-D4B3-440B-80E4-56FB54096671}" srcOrd="0" destOrd="0" presId="urn:microsoft.com/office/officeart/2005/8/layout/orgChart1"/>
    <dgm:cxn modelId="{EEA33DB6-A328-4E75-BBA3-B76828977EA8}" type="presParOf" srcId="{3ACBB634-D4B3-440B-80E4-56FB54096671}" destId="{04DDEB08-6387-40EE-B715-E3E94623D94F}" srcOrd="0" destOrd="0" presId="urn:microsoft.com/office/officeart/2005/8/layout/orgChart1"/>
    <dgm:cxn modelId="{EAD54F0D-2F4F-4B90-B4FC-15F98CB20039}" type="presParOf" srcId="{04DDEB08-6387-40EE-B715-E3E94623D94F}" destId="{9E54FB2E-F0C2-4B81-AB0D-F1F372460EE6}" srcOrd="0" destOrd="0" presId="urn:microsoft.com/office/officeart/2005/8/layout/orgChart1"/>
    <dgm:cxn modelId="{9DD83A31-7AB1-4D79-B5D6-F71AACC2F08E}" type="presParOf" srcId="{04DDEB08-6387-40EE-B715-E3E94623D94F}" destId="{22F9E88D-FF5B-4293-95EC-FC22A17F7556}" srcOrd="1" destOrd="0" presId="urn:microsoft.com/office/officeart/2005/8/layout/orgChart1"/>
    <dgm:cxn modelId="{09183EF2-9DA8-47F4-8DB8-B6A92B97B2E4}" type="presParOf" srcId="{3ACBB634-D4B3-440B-80E4-56FB54096671}" destId="{F25252CC-0B83-4665-B900-14A51D710B79}" srcOrd="1" destOrd="0" presId="urn:microsoft.com/office/officeart/2005/8/layout/orgChart1"/>
    <dgm:cxn modelId="{76409C11-9C9B-461A-B263-F0326B976299}" type="presParOf" srcId="{F25252CC-0B83-4665-B900-14A51D710B79}" destId="{94DBC097-9C42-463D-9B1C-EE77C354E0BC}" srcOrd="0" destOrd="0" presId="urn:microsoft.com/office/officeart/2005/8/layout/orgChart1"/>
    <dgm:cxn modelId="{028FEB19-F620-4B12-B484-D006E0C3B354}" type="presParOf" srcId="{F25252CC-0B83-4665-B900-14A51D710B79}" destId="{D2506FC0-C29C-4F8D-AF9F-8DA5245E2AC6}" srcOrd="1" destOrd="0" presId="urn:microsoft.com/office/officeart/2005/8/layout/orgChart1"/>
    <dgm:cxn modelId="{69AD8905-EC67-483D-8A21-034AC9D68271}" type="presParOf" srcId="{D2506FC0-C29C-4F8D-AF9F-8DA5245E2AC6}" destId="{B03B305E-FE5E-4193-AAF4-7DE77650B04F}" srcOrd="0" destOrd="0" presId="urn:microsoft.com/office/officeart/2005/8/layout/orgChart1"/>
    <dgm:cxn modelId="{88AFB02E-7135-4E70-97A8-C36E341625F7}" type="presParOf" srcId="{B03B305E-FE5E-4193-AAF4-7DE77650B04F}" destId="{38B79BAA-20A4-4B7B-813F-ED148C09C7C3}" srcOrd="0" destOrd="0" presId="urn:microsoft.com/office/officeart/2005/8/layout/orgChart1"/>
    <dgm:cxn modelId="{31DC0465-BC2F-4EF0-A056-C20AD240DCB0}" type="presParOf" srcId="{B03B305E-FE5E-4193-AAF4-7DE77650B04F}" destId="{6A5A42EC-6424-4A9E-A4DC-238261647F77}" srcOrd="1" destOrd="0" presId="urn:microsoft.com/office/officeart/2005/8/layout/orgChart1"/>
    <dgm:cxn modelId="{D0271FA1-C3F6-4429-8B87-06F65C8A7336}" type="presParOf" srcId="{D2506FC0-C29C-4F8D-AF9F-8DA5245E2AC6}" destId="{4C36E5B6-DACE-470C-ACAB-3A199BADE4E7}" srcOrd="1" destOrd="0" presId="urn:microsoft.com/office/officeart/2005/8/layout/orgChart1"/>
    <dgm:cxn modelId="{F3E37454-41C2-4CC5-8CEE-32B9EA0311C5}" type="presParOf" srcId="{4C36E5B6-DACE-470C-ACAB-3A199BADE4E7}" destId="{D1358465-5408-44D4-9430-85949C2EF49F}" srcOrd="0" destOrd="0" presId="urn:microsoft.com/office/officeart/2005/8/layout/orgChart1"/>
    <dgm:cxn modelId="{47BFB99A-B51C-4A23-820C-6F08C7970F08}" type="presParOf" srcId="{4C36E5B6-DACE-470C-ACAB-3A199BADE4E7}" destId="{30D18C25-2776-493E-8200-68CA96FDA5A2}" srcOrd="1" destOrd="0" presId="urn:microsoft.com/office/officeart/2005/8/layout/orgChart1"/>
    <dgm:cxn modelId="{5867EDE2-0436-43E4-BC18-778AF6AEFA89}" type="presParOf" srcId="{30D18C25-2776-493E-8200-68CA96FDA5A2}" destId="{FC906AE4-5ECB-4DAE-9430-5F93B3353303}" srcOrd="0" destOrd="0" presId="urn:microsoft.com/office/officeart/2005/8/layout/orgChart1"/>
    <dgm:cxn modelId="{4D0031BC-2DD3-4B9A-912F-2CA2D8F48E13}" type="presParOf" srcId="{FC906AE4-5ECB-4DAE-9430-5F93B3353303}" destId="{CB08A36D-562B-43FF-9B97-CD479D85A9AB}" srcOrd="0" destOrd="0" presId="urn:microsoft.com/office/officeart/2005/8/layout/orgChart1"/>
    <dgm:cxn modelId="{DB86D202-0C3B-4FBE-B11F-AEA06F4EDB3F}" type="presParOf" srcId="{FC906AE4-5ECB-4DAE-9430-5F93B3353303}" destId="{7A51CF5B-771C-4890-A0B6-30BD6F3457B9}" srcOrd="1" destOrd="0" presId="urn:microsoft.com/office/officeart/2005/8/layout/orgChart1"/>
    <dgm:cxn modelId="{73DBAF23-7DAB-4884-9AC4-E41BBB639107}" type="presParOf" srcId="{30D18C25-2776-493E-8200-68CA96FDA5A2}" destId="{731B0517-B6AC-4010-A202-16A5F59D7F8E}" srcOrd="1" destOrd="0" presId="urn:microsoft.com/office/officeart/2005/8/layout/orgChart1"/>
    <dgm:cxn modelId="{6F6D7B09-A9DF-40B4-B626-B29F7537941C}" type="presParOf" srcId="{30D18C25-2776-493E-8200-68CA96FDA5A2}" destId="{52C12C1A-5366-4973-A3A1-E8A6D4AE1091}" srcOrd="2" destOrd="0" presId="urn:microsoft.com/office/officeart/2005/8/layout/orgChart1"/>
    <dgm:cxn modelId="{92955228-97EE-43FD-8A28-069411241401}" type="presParOf" srcId="{4C36E5B6-DACE-470C-ACAB-3A199BADE4E7}" destId="{D0E010DC-921B-462D-B974-4E46C147E35F}" srcOrd="2" destOrd="0" presId="urn:microsoft.com/office/officeart/2005/8/layout/orgChart1"/>
    <dgm:cxn modelId="{D81DB874-06DF-4CEE-89F2-801C55295830}" type="presParOf" srcId="{4C36E5B6-DACE-470C-ACAB-3A199BADE4E7}" destId="{EA84C804-0FB6-4F9A-A503-7F89D8F468D4}" srcOrd="3" destOrd="0" presId="urn:microsoft.com/office/officeart/2005/8/layout/orgChart1"/>
    <dgm:cxn modelId="{C5B9F52F-C9D7-40C2-B9EA-896EB35088A2}" type="presParOf" srcId="{EA84C804-0FB6-4F9A-A503-7F89D8F468D4}" destId="{8B156024-D324-42EE-B8A4-0CCA678B9F84}" srcOrd="0" destOrd="0" presId="urn:microsoft.com/office/officeart/2005/8/layout/orgChart1"/>
    <dgm:cxn modelId="{4BA57E7A-8F03-42AE-8BE7-8866EC125768}" type="presParOf" srcId="{8B156024-D324-42EE-B8A4-0CCA678B9F84}" destId="{9D68261D-8776-4BC2-B5DB-29472EC93CC9}" srcOrd="0" destOrd="0" presId="urn:microsoft.com/office/officeart/2005/8/layout/orgChart1"/>
    <dgm:cxn modelId="{41DE107B-280A-43C6-B659-3252FB4EA007}" type="presParOf" srcId="{8B156024-D324-42EE-B8A4-0CCA678B9F84}" destId="{755AB6EA-012E-42BF-86A8-AD25ADF86D5A}" srcOrd="1" destOrd="0" presId="urn:microsoft.com/office/officeart/2005/8/layout/orgChart1"/>
    <dgm:cxn modelId="{EF54C542-00B3-445B-83E2-B4F14534D91F}" type="presParOf" srcId="{EA84C804-0FB6-4F9A-A503-7F89D8F468D4}" destId="{0C0F576C-02E7-4214-9B40-17CC3834D19A}" srcOrd="1" destOrd="0" presId="urn:microsoft.com/office/officeart/2005/8/layout/orgChart1"/>
    <dgm:cxn modelId="{9C2D26C5-7844-41E1-A3BF-7691D13861E7}" type="presParOf" srcId="{EA84C804-0FB6-4F9A-A503-7F89D8F468D4}" destId="{C1ED524B-6E5F-4DB3-A749-F22DB9AF37AD}" srcOrd="2" destOrd="0" presId="urn:microsoft.com/office/officeart/2005/8/layout/orgChart1"/>
    <dgm:cxn modelId="{F26BD3A6-0207-4402-80C4-43B142A9EEF0}" type="presParOf" srcId="{4C36E5B6-DACE-470C-ACAB-3A199BADE4E7}" destId="{4A158464-0422-40CF-B91D-11A4E2907965}" srcOrd="4" destOrd="0" presId="urn:microsoft.com/office/officeart/2005/8/layout/orgChart1"/>
    <dgm:cxn modelId="{D2238CBE-A65F-4FE8-BF26-DCD0440CB3E7}" type="presParOf" srcId="{4C36E5B6-DACE-470C-ACAB-3A199BADE4E7}" destId="{CA4D95A5-A216-4885-A6A8-CB0C3F6CC900}" srcOrd="5" destOrd="0" presId="urn:microsoft.com/office/officeart/2005/8/layout/orgChart1"/>
    <dgm:cxn modelId="{D3854FD5-3F8A-4E21-B57B-0F6CF00F7323}" type="presParOf" srcId="{CA4D95A5-A216-4885-A6A8-CB0C3F6CC900}" destId="{F30B6924-2095-4FD8-9835-F27D07460606}" srcOrd="0" destOrd="0" presId="urn:microsoft.com/office/officeart/2005/8/layout/orgChart1"/>
    <dgm:cxn modelId="{240AC5FE-C61F-46C6-82AC-6809B17C417C}" type="presParOf" srcId="{F30B6924-2095-4FD8-9835-F27D07460606}" destId="{22495A3A-02CA-419C-8D35-2EFBCBF3BD8B}" srcOrd="0" destOrd="0" presId="urn:microsoft.com/office/officeart/2005/8/layout/orgChart1"/>
    <dgm:cxn modelId="{76AE0B8D-662B-4302-8D37-A5E718C60FE7}" type="presParOf" srcId="{F30B6924-2095-4FD8-9835-F27D07460606}" destId="{97C491E6-51ED-4E8C-A3D8-08B79CEA1955}" srcOrd="1" destOrd="0" presId="urn:microsoft.com/office/officeart/2005/8/layout/orgChart1"/>
    <dgm:cxn modelId="{399757DD-B29F-480D-A919-678CA3FC4672}" type="presParOf" srcId="{CA4D95A5-A216-4885-A6A8-CB0C3F6CC900}" destId="{893FA92C-358B-4E29-A354-6C4199BBF2DB}" srcOrd="1" destOrd="0" presId="urn:microsoft.com/office/officeart/2005/8/layout/orgChart1"/>
    <dgm:cxn modelId="{94AE3A3D-F30C-40AF-BD72-C0C94B815BE2}" type="presParOf" srcId="{CA4D95A5-A216-4885-A6A8-CB0C3F6CC900}" destId="{9DF48DF2-9139-4BC8-B065-44491DDBC3BC}" srcOrd="2" destOrd="0" presId="urn:microsoft.com/office/officeart/2005/8/layout/orgChart1"/>
    <dgm:cxn modelId="{F6D55D42-97BE-4127-8F58-D0A2D56CC2D0}" type="presParOf" srcId="{4C36E5B6-DACE-470C-ACAB-3A199BADE4E7}" destId="{E3CE96DC-BFC1-4F3C-9466-3AD4501A6F7A}" srcOrd="6" destOrd="0" presId="urn:microsoft.com/office/officeart/2005/8/layout/orgChart1"/>
    <dgm:cxn modelId="{3DAE59D8-DF74-4EF6-BA19-CA3725E71CD8}" type="presParOf" srcId="{4C36E5B6-DACE-470C-ACAB-3A199BADE4E7}" destId="{50DE73DF-0917-42AC-A022-DC09EFD30D75}" srcOrd="7" destOrd="0" presId="urn:microsoft.com/office/officeart/2005/8/layout/orgChart1"/>
    <dgm:cxn modelId="{1F2C46ED-A201-4F13-AC21-E167E08BBF88}" type="presParOf" srcId="{50DE73DF-0917-42AC-A022-DC09EFD30D75}" destId="{CDE71BE1-41C2-4E05-8372-7CD54525D51E}" srcOrd="0" destOrd="0" presId="urn:microsoft.com/office/officeart/2005/8/layout/orgChart1"/>
    <dgm:cxn modelId="{6996C288-779C-4B23-A724-59A0AB3520B3}" type="presParOf" srcId="{CDE71BE1-41C2-4E05-8372-7CD54525D51E}" destId="{2B027A30-E2C6-4C2A-BF60-7005B84CDF66}" srcOrd="0" destOrd="0" presId="urn:microsoft.com/office/officeart/2005/8/layout/orgChart1"/>
    <dgm:cxn modelId="{16BBA663-871D-4CCF-BE77-4DCDB4BE9433}" type="presParOf" srcId="{CDE71BE1-41C2-4E05-8372-7CD54525D51E}" destId="{68382825-1828-4DDE-B695-4D1D6639ECB2}" srcOrd="1" destOrd="0" presId="urn:microsoft.com/office/officeart/2005/8/layout/orgChart1"/>
    <dgm:cxn modelId="{B948AECF-386B-4F87-9037-19F2887E2D03}" type="presParOf" srcId="{50DE73DF-0917-42AC-A022-DC09EFD30D75}" destId="{99641C5B-F4E6-44D3-A88B-C06C80E562CB}" srcOrd="1" destOrd="0" presId="urn:microsoft.com/office/officeart/2005/8/layout/orgChart1"/>
    <dgm:cxn modelId="{239F26B0-98AA-4BC6-9104-C3110FCA60E1}" type="presParOf" srcId="{50DE73DF-0917-42AC-A022-DC09EFD30D75}" destId="{0F69632E-EB5E-4246-9996-091F9BF77F28}" srcOrd="2" destOrd="0" presId="urn:microsoft.com/office/officeart/2005/8/layout/orgChart1"/>
    <dgm:cxn modelId="{6F3C4B17-C07F-4B23-9926-37ACBB886C45}" type="presParOf" srcId="{4C36E5B6-DACE-470C-ACAB-3A199BADE4E7}" destId="{92E092FF-4215-47FE-801E-1E446C77643A}" srcOrd="8" destOrd="0" presId="urn:microsoft.com/office/officeart/2005/8/layout/orgChart1"/>
    <dgm:cxn modelId="{15C57475-E3ED-4D59-8B09-2CDEC110E42C}" type="presParOf" srcId="{4C36E5B6-DACE-470C-ACAB-3A199BADE4E7}" destId="{8565E550-719A-4063-938B-78B2473973BF}" srcOrd="9" destOrd="0" presId="urn:microsoft.com/office/officeart/2005/8/layout/orgChart1"/>
    <dgm:cxn modelId="{D9DEA7B2-2EBF-4D06-B043-E1762028C41A}" type="presParOf" srcId="{8565E550-719A-4063-938B-78B2473973BF}" destId="{62F5E6BB-B703-4036-B4BD-87B1134195B2}" srcOrd="0" destOrd="0" presId="urn:microsoft.com/office/officeart/2005/8/layout/orgChart1"/>
    <dgm:cxn modelId="{6EDE21C3-5147-4C16-94DC-E7F71008DDD9}" type="presParOf" srcId="{62F5E6BB-B703-4036-B4BD-87B1134195B2}" destId="{B0338B78-06AC-4886-B264-7496CAEE9935}" srcOrd="0" destOrd="0" presId="urn:microsoft.com/office/officeart/2005/8/layout/orgChart1"/>
    <dgm:cxn modelId="{0622DAA0-8C44-4E48-8FE7-5DA15CC15B21}" type="presParOf" srcId="{62F5E6BB-B703-4036-B4BD-87B1134195B2}" destId="{D7E3C128-F41B-4DE4-A699-F3678C9F09BA}" srcOrd="1" destOrd="0" presId="urn:microsoft.com/office/officeart/2005/8/layout/orgChart1"/>
    <dgm:cxn modelId="{A4FCF3B4-4F62-42C8-9D32-A192CF3C391F}" type="presParOf" srcId="{8565E550-719A-4063-938B-78B2473973BF}" destId="{C3DC0DD9-F486-45F4-8FCA-1D379A52EE51}" srcOrd="1" destOrd="0" presId="urn:microsoft.com/office/officeart/2005/8/layout/orgChart1"/>
    <dgm:cxn modelId="{50327C29-B3D2-45BD-A39F-6072F3B4CA0C}" type="presParOf" srcId="{8565E550-719A-4063-938B-78B2473973BF}" destId="{2E7E3CA3-27F7-48A5-8D8E-A48395676E0E}" srcOrd="2" destOrd="0" presId="urn:microsoft.com/office/officeart/2005/8/layout/orgChart1"/>
    <dgm:cxn modelId="{A597FC1D-F146-4CA2-9386-26790838590B}" type="presParOf" srcId="{4C36E5B6-DACE-470C-ACAB-3A199BADE4E7}" destId="{7EDC0D87-01BA-4B49-B42B-5F10FAAADA63}" srcOrd="10" destOrd="0" presId="urn:microsoft.com/office/officeart/2005/8/layout/orgChart1"/>
    <dgm:cxn modelId="{304AA7F5-7BFE-4743-AE9E-E9C4A12AEB3C}" type="presParOf" srcId="{4C36E5B6-DACE-470C-ACAB-3A199BADE4E7}" destId="{80FF6F91-27A1-4ABD-A276-DBF310CA01A4}" srcOrd="11" destOrd="0" presId="urn:microsoft.com/office/officeart/2005/8/layout/orgChart1"/>
    <dgm:cxn modelId="{6C7D6C3F-624C-43FF-8A12-E8EE069F6031}" type="presParOf" srcId="{80FF6F91-27A1-4ABD-A276-DBF310CA01A4}" destId="{CCD8C74B-1585-465F-920F-255FB10036D0}" srcOrd="0" destOrd="0" presId="urn:microsoft.com/office/officeart/2005/8/layout/orgChart1"/>
    <dgm:cxn modelId="{5D6066C9-1A90-4171-BEA5-A26CAC023560}" type="presParOf" srcId="{CCD8C74B-1585-465F-920F-255FB10036D0}" destId="{58E90891-1675-47C4-97AE-649A4EC6A5C5}" srcOrd="0" destOrd="0" presId="urn:microsoft.com/office/officeart/2005/8/layout/orgChart1"/>
    <dgm:cxn modelId="{C2A54C79-E420-4879-89A0-813801F6B64F}" type="presParOf" srcId="{CCD8C74B-1585-465F-920F-255FB10036D0}" destId="{A6B8B9A0-BBF2-451A-A374-859D564AA2CC}" srcOrd="1" destOrd="0" presId="urn:microsoft.com/office/officeart/2005/8/layout/orgChart1"/>
    <dgm:cxn modelId="{C83FB86B-C8EC-4E4D-B028-06CF6BE2A68B}" type="presParOf" srcId="{80FF6F91-27A1-4ABD-A276-DBF310CA01A4}" destId="{8786ED4C-3C50-4F4C-932D-779E1010182E}" srcOrd="1" destOrd="0" presId="urn:microsoft.com/office/officeart/2005/8/layout/orgChart1"/>
    <dgm:cxn modelId="{F0FA57F5-B702-4267-9071-2F98102F89AF}" type="presParOf" srcId="{80FF6F91-27A1-4ABD-A276-DBF310CA01A4}" destId="{87AA7E9F-BA88-4E78-91FD-3943A7B3BD94}" srcOrd="2" destOrd="0" presId="urn:microsoft.com/office/officeart/2005/8/layout/orgChart1"/>
    <dgm:cxn modelId="{52D133C4-7B18-4528-B57A-2DB9FC4D0B28}" type="presParOf" srcId="{D2506FC0-C29C-4F8D-AF9F-8DA5245E2AC6}" destId="{F4AEEB1B-203D-49FF-9CE3-BCEC69F988C0}" srcOrd="2" destOrd="0" presId="urn:microsoft.com/office/officeart/2005/8/layout/orgChart1"/>
    <dgm:cxn modelId="{B00ED2F9-77A9-4D22-A53A-07FB45494BF3}" type="presParOf" srcId="{F4AEEB1B-203D-49FF-9CE3-BCEC69F988C0}" destId="{07178163-EECB-4349-AB41-2762C5CF8CE6}" srcOrd="0" destOrd="0" presId="urn:microsoft.com/office/officeart/2005/8/layout/orgChart1"/>
    <dgm:cxn modelId="{3FD81A25-3887-449F-8660-0D0E2F47F84D}" type="presParOf" srcId="{F4AEEB1B-203D-49FF-9CE3-BCEC69F988C0}" destId="{902D168B-8F95-412C-8239-C038DC8ACA8E}" srcOrd="1" destOrd="0" presId="urn:microsoft.com/office/officeart/2005/8/layout/orgChart1"/>
    <dgm:cxn modelId="{C4F2E63D-0E69-45C0-97A7-E88C71BCDA01}" type="presParOf" srcId="{902D168B-8F95-412C-8239-C038DC8ACA8E}" destId="{80F0DB84-A708-44C0-8CD8-F3A15962E986}" srcOrd="0" destOrd="0" presId="urn:microsoft.com/office/officeart/2005/8/layout/orgChart1"/>
    <dgm:cxn modelId="{FC3A6B3F-AB26-44D0-A785-EB63C670A351}" type="presParOf" srcId="{80F0DB84-A708-44C0-8CD8-F3A15962E986}" destId="{0E79CB9D-AF0E-4A74-A70B-BBDAF0221C38}" srcOrd="0" destOrd="0" presId="urn:microsoft.com/office/officeart/2005/8/layout/orgChart1"/>
    <dgm:cxn modelId="{4E0C7C20-CCE7-4E5C-8565-9EF1B4AC47D7}" type="presParOf" srcId="{80F0DB84-A708-44C0-8CD8-F3A15962E986}" destId="{1C6ADD52-04D7-4E70-91E2-FCD3ECA83FE1}" srcOrd="1" destOrd="0" presId="urn:microsoft.com/office/officeart/2005/8/layout/orgChart1"/>
    <dgm:cxn modelId="{D8F89D68-E4C5-4BD4-A946-15BA9A9A1639}" type="presParOf" srcId="{902D168B-8F95-412C-8239-C038DC8ACA8E}" destId="{697EFB19-1E1E-415E-B6F0-96C170D7A9B9}" srcOrd="1" destOrd="0" presId="urn:microsoft.com/office/officeart/2005/8/layout/orgChart1"/>
    <dgm:cxn modelId="{D28C002D-E055-47B1-9DE2-BB7A1D3FA793}" type="presParOf" srcId="{902D168B-8F95-412C-8239-C038DC8ACA8E}" destId="{7F22C959-C087-4703-860E-6D02A6776CEB}" srcOrd="2" destOrd="0" presId="urn:microsoft.com/office/officeart/2005/8/layout/orgChart1"/>
    <dgm:cxn modelId="{3AF569E5-BC43-46E5-8066-9CF7DA143E15}" type="presParOf" srcId="{F4AEEB1B-203D-49FF-9CE3-BCEC69F988C0}" destId="{F1E05ACA-FD94-4689-BD06-DAC3072BF5CD}" srcOrd="2" destOrd="0" presId="urn:microsoft.com/office/officeart/2005/8/layout/orgChart1"/>
    <dgm:cxn modelId="{4A4B97DA-DE31-4A4F-9598-C04CE9699DA7}" type="presParOf" srcId="{F4AEEB1B-203D-49FF-9CE3-BCEC69F988C0}" destId="{1CB39EFC-C903-45AE-ACFF-193F54B9FE04}" srcOrd="3" destOrd="0" presId="urn:microsoft.com/office/officeart/2005/8/layout/orgChart1"/>
    <dgm:cxn modelId="{37D0F362-D6D3-4044-9CD0-6212C91A3AFE}" type="presParOf" srcId="{1CB39EFC-C903-45AE-ACFF-193F54B9FE04}" destId="{11A0CDDA-7F7C-4829-B1A3-936D59EA807B}" srcOrd="0" destOrd="0" presId="urn:microsoft.com/office/officeart/2005/8/layout/orgChart1"/>
    <dgm:cxn modelId="{F42D9F89-53FB-4EB6-98C1-C3750730A752}" type="presParOf" srcId="{11A0CDDA-7F7C-4829-B1A3-936D59EA807B}" destId="{B35B6480-58B4-4E31-A9C2-24A96E37EBA3}" srcOrd="0" destOrd="0" presId="urn:microsoft.com/office/officeart/2005/8/layout/orgChart1"/>
    <dgm:cxn modelId="{162DF882-D2C5-4765-A8DB-C6479984A936}" type="presParOf" srcId="{11A0CDDA-7F7C-4829-B1A3-936D59EA807B}" destId="{03C83694-15E3-4693-8357-46E8F9785977}" srcOrd="1" destOrd="0" presId="urn:microsoft.com/office/officeart/2005/8/layout/orgChart1"/>
    <dgm:cxn modelId="{B8188F8C-7EC4-451A-BE1E-C2DC0EAF8222}" type="presParOf" srcId="{1CB39EFC-C903-45AE-ACFF-193F54B9FE04}" destId="{B8FD0A38-3DC0-4AF4-8C81-A911B16D492E}" srcOrd="1" destOrd="0" presId="urn:microsoft.com/office/officeart/2005/8/layout/orgChart1"/>
    <dgm:cxn modelId="{7531C268-78F2-472B-9862-6B8C0761ABFB}" type="presParOf" srcId="{1CB39EFC-C903-45AE-ACFF-193F54B9FE04}" destId="{64C4EFBF-7111-4190-998B-A9334D9F14B3}" srcOrd="2" destOrd="0" presId="urn:microsoft.com/office/officeart/2005/8/layout/orgChart1"/>
    <dgm:cxn modelId="{308573FB-F559-4765-9180-EA19B193FBFC}" type="presParOf" srcId="{3ACBB634-D4B3-440B-80E4-56FB54096671}" destId="{C867FB15-5BB2-41E7-A186-BA7A4A9D3C4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AEC054-6657-44EF-9123-5D13349E4FB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6065CE3B-D2C6-4C7E-A979-F6FA0C6987CC}">
      <dgm:prSet phldrT="[Text]" phldr="0" custT="1"/>
      <dgm:spPr/>
      <dgm:t>
        <a:bodyPr/>
        <a:lstStyle/>
        <a:p>
          <a:pPr rtl="0"/>
          <a:r>
            <a:rPr lang="en-US" sz="1200" b="1" dirty="0">
              <a:solidFill>
                <a:schemeClr val="tx1"/>
              </a:solidFill>
              <a:latin typeface="Calibri Light" panose="020F0302020204030204"/>
            </a:rPr>
            <a:t>9</a:t>
          </a:r>
          <a:r>
            <a:rPr lang="en-US" sz="1200" b="1" baseline="30000" dirty="0">
              <a:solidFill>
                <a:schemeClr val="tx1"/>
              </a:solidFill>
              <a:latin typeface="Calibri Light" panose="020F0302020204030204"/>
            </a:rPr>
            <a:t>th</a:t>
          </a:r>
          <a:r>
            <a:rPr lang="en-US" sz="1200" b="1" dirty="0">
              <a:solidFill>
                <a:schemeClr val="tx1"/>
              </a:solidFill>
              <a:latin typeface="Calibri Light" panose="020F0302020204030204"/>
            </a:rPr>
            <a:t> January 2023</a:t>
          </a:r>
          <a:endParaRPr lang="en-US" sz="1200" b="1" dirty="0">
            <a:solidFill>
              <a:schemeClr val="tx1"/>
            </a:solidFill>
          </a:endParaRPr>
        </a:p>
      </dgm:t>
    </dgm:pt>
    <dgm:pt modelId="{216705E0-1C79-4E68-B31D-80C2CAC932CE}" type="parTrans" cxnId="{67659DED-0F23-4D8B-B2FF-CFD2CB6EC429}">
      <dgm:prSet/>
      <dgm:spPr/>
      <dgm:t>
        <a:bodyPr/>
        <a:lstStyle/>
        <a:p>
          <a:endParaRPr lang="en-US"/>
        </a:p>
      </dgm:t>
    </dgm:pt>
    <dgm:pt modelId="{74F602FA-5B8C-4864-AF93-C21596726CFC}" type="sibTrans" cxnId="{67659DED-0F23-4D8B-B2FF-CFD2CB6EC429}">
      <dgm:prSet/>
      <dgm:spPr/>
      <dgm:t>
        <a:bodyPr/>
        <a:lstStyle/>
        <a:p>
          <a:endParaRPr lang="en-US"/>
        </a:p>
      </dgm:t>
    </dgm:pt>
    <dgm:pt modelId="{A0B512F0-0277-4B0F-8C81-692CD7CABCB0}">
      <dgm:prSet phldrT="[Text]" phldr="0" custT="1"/>
      <dgm:spPr/>
      <dgm:t>
        <a:bodyPr/>
        <a:lstStyle/>
        <a:p>
          <a:pPr rtl="0"/>
          <a:r>
            <a:rPr lang="en-US" sz="1200" b="1" dirty="0">
              <a:solidFill>
                <a:schemeClr val="tx1"/>
              </a:solidFill>
              <a:latin typeface="Calibri Light" panose="020F0302020204030204"/>
            </a:rPr>
            <a:t>6</a:t>
          </a:r>
          <a:r>
            <a:rPr lang="en-US" sz="1200" b="1" baseline="30000" dirty="0">
              <a:solidFill>
                <a:schemeClr val="tx1"/>
              </a:solidFill>
              <a:latin typeface="Calibri Light" panose="020F0302020204030204"/>
            </a:rPr>
            <a:t>th</a:t>
          </a:r>
          <a:r>
            <a:rPr lang="en-US" sz="1200" b="1" dirty="0">
              <a:solidFill>
                <a:schemeClr val="tx1"/>
              </a:solidFill>
              <a:latin typeface="Calibri Light" panose="020F0302020204030204"/>
            </a:rPr>
            <a:t> February </a:t>
          </a:r>
          <a:endParaRPr lang="en-US" sz="1200" b="1" dirty="0">
            <a:solidFill>
              <a:schemeClr val="tx1"/>
            </a:solidFill>
          </a:endParaRPr>
        </a:p>
      </dgm:t>
    </dgm:pt>
    <dgm:pt modelId="{397C4347-B468-4C57-9A8D-E86915F4C088}" type="parTrans" cxnId="{CEE290AC-7F55-49AB-874C-4042AB65FB10}">
      <dgm:prSet/>
      <dgm:spPr/>
      <dgm:t>
        <a:bodyPr/>
        <a:lstStyle/>
        <a:p>
          <a:endParaRPr lang="en-US"/>
        </a:p>
      </dgm:t>
    </dgm:pt>
    <dgm:pt modelId="{5123C776-8B3A-43FA-9F50-4221728CA8A0}" type="sibTrans" cxnId="{CEE290AC-7F55-49AB-874C-4042AB65FB10}">
      <dgm:prSet/>
      <dgm:spPr/>
      <dgm:t>
        <a:bodyPr/>
        <a:lstStyle/>
        <a:p>
          <a:endParaRPr lang="en-US"/>
        </a:p>
      </dgm:t>
    </dgm:pt>
    <dgm:pt modelId="{7F4000D2-CEEB-483A-B100-DF47F808CE71}">
      <dgm:prSet phldrT="[Text]" phldr="0" custT="1"/>
      <dgm:spPr/>
      <dgm:t>
        <a:bodyPr/>
        <a:lstStyle/>
        <a:p>
          <a:pPr rtl="0"/>
          <a:r>
            <a:rPr lang="en-US" sz="1200" b="1" dirty="0">
              <a:solidFill>
                <a:schemeClr val="tx1"/>
              </a:solidFill>
              <a:latin typeface="Calibri Light" panose="020F0302020204030204"/>
            </a:rPr>
            <a:t>6</a:t>
          </a:r>
          <a:r>
            <a:rPr lang="en-US" sz="1200" b="1" baseline="30000" dirty="0">
              <a:solidFill>
                <a:schemeClr val="tx1"/>
              </a:solidFill>
              <a:latin typeface="Calibri Light" panose="020F0302020204030204"/>
            </a:rPr>
            <a:t>th</a:t>
          </a:r>
          <a:r>
            <a:rPr lang="en-US" sz="1200" b="1" dirty="0">
              <a:solidFill>
                <a:schemeClr val="tx1"/>
              </a:solidFill>
              <a:latin typeface="Calibri Light" panose="020F0302020204030204"/>
            </a:rPr>
            <a:t> Feb to 9</a:t>
          </a:r>
          <a:r>
            <a:rPr lang="en-US" sz="1200" b="1" baseline="30000" dirty="0">
              <a:solidFill>
                <a:schemeClr val="tx1"/>
              </a:solidFill>
              <a:latin typeface="Calibri Light" panose="020F0302020204030204"/>
            </a:rPr>
            <a:t>th</a:t>
          </a:r>
          <a:r>
            <a:rPr lang="en-US" sz="1200" b="1" dirty="0">
              <a:solidFill>
                <a:schemeClr val="tx1"/>
              </a:solidFill>
              <a:latin typeface="Calibri Light" panose="020F0302020204030204"/>
            </a:rPr>
            <a:t> Feb</a:t>
          </a:r>
          <a:endParaRPr lang="en-US" sz="1200" b="1" dirty="0">
            <a:solidFill>
              <a:schemeClr val="tx1"/>
            </a:solidFill>
          </a:endParaRPr>
        </a:p>
      </dgm:t>
    </dgm:pt>
    <dgm:pt modelId="{4B4D1194-2CC3-4165-9DEA-F2ACF38DE7F5}" type="parTrans" cxnId="{69573818-344E-4F8B-9779-E3982B619F0D}">
      <dgm:prSet/>
      <dgm:spPr/>
      <dgm:t>
        <a:bodyPr/>
        <a:lstStyle/>
        <a:p>
          <a:endParaRPr lang="en-US"/>
        </a:p>
      </dgm:t>
    </dgm:pt>
    <dgm:pt modelId="{E44B9C89-1AFA-40E3-9C74-8081D1EEEA14}" type="sibTrans" cxnId="{69573818-344E-4F8B-9779-E3982B619F0D}">
      <dgm:prSet/>
      <dgm:spPr/>
      <dgm:t>
        <a:bodyPr/>
        <a:lstStyle/>
        <a:p>
          <a:endParaRPr lang="en-US"/>
        </a:p>
      </dgm:t>
    </dgm:pt>
    <dgm:pt modelId="{484794C6-0BB9-458D-8DE9-62EB059F2B8E}">
      <dgm:prSet phldr="0" custT="1"/>
      <dgm:spPr/>
      <dgm:t>
        <a:bodyPr/>
        <a:lstStyle/>
        <a:p>
          <a:pPr rtl="0"/>
          <a:r>
            <a:rPr lang="en-US" sz="1200" b="1" dirty="0">
              <a:solidFill>
                <a:schemeClr val="tx1"/>
              </a:solidFill>
              <a:latin typeface="Calibri Light" panose="020F0302020204030204"/>
            </a:rPr>
            <a:t>23</a:t>
          </a:r>
          <a:r>
            <a:rPr lang="en-US" sz="1200" b="1" baseline="30000" dirty="0">
              <a:solidFill>
                <a:schemeClr val="tx1"/>
              </a:solidFill>
              <a:latin typeface="Calibri Light" panose="020F0302020204030204"/>
            </a:rPr>
            <a:t>rd</a:t>
          </a:r>
          <a:r>
            <a:rPr lang="en-US" sz="1200" b="1" dirty="0">
              <a:solidFill>
                <a:schemeClr val="tx1"/>
              </a:solidFill>
              <a:latin typeface="Calibri Light" panose="020F0302020204030204"/>
            </a:rPr>
            <a:t> Jan – 27</a:t>
          </a:r>
          <a:r>
            <a:rPr lang="en-US" sz="1200" b="1" baseline="30000" dirty="0">
              <a:solidFill>
                <a:schemeClr val="tx1"/>
              </a:solidFill>
              <a:latin typeface="Calibri Light" panose="020F0302020204030204"/>
            </a:rPr>
            <a:t>th</a:t>
          </a:r>
          <a:r>
            <a:rPr lang="en-US" sz="1200" b="1" dirty="0">
              <a:solidFill>
                <a:schemeClr val="tx1"/>
              </a:solidFill>
              <a:latin typeface="Calibri Light" panose="020F0302020204030204"/>
            </a:rPr>
            <a:t> Jan</a:t>
          </a:r>
          <a:endParaRPr lang="en-US" sz="1200" b="1" dirty="0">
            <a:solidFill>
              <a:schemeClr val="tx1"/>
            </a:solidFill>
          </a:endParaRPr>
        </a:p>
      </dgm:t>
    </dgm:pt>
    <dgm:pt modelId="{38A9CA61-C37D-4D65-B50C-C8C673009E1D}" type="parTrans" cxnId="{946E432C-A6FF-46AD-AC13-9C88CD186B34}">
      <dgm:prSet/>
      <dgm:spPr/>
      <dgm:t>
        <a:bodyPr/>
        <a:lstStyle/>
        <a:p>
          <a:endParaRPr lang="en-GB"/>
        </a:p>
      </dgm:t>
    </dgm:pt>
    <dgm:pt modelId="{9A934ED4-9014-4D6E-87E4-A69E4E2049E8}" type="sibTrans" cxnId="{946E432C-A6FF-46AD-AC13-9C88CD186B34}">
      <dgm:prSet/>
      <dgm:spPr/>
      <dgm:t>
        <a:bodyPr/>
        <a:lstStyle/>
        <a:p>
          <a:endParaRPr lang="en-GB"/>
        </a:p>
      </dgm:t>
    </dgm:pt>
    <dgm:pt modelId="{A742A62E-5FEB-4D2E-89A5-EEEEFB88BA6C}">
      <dgm:prSet phldrT="[Text]" phldr="0" custT="1"/>
      <dgm:spPr/>
      <dgm:t>
        <a:bodyPr/>
        <a:lstStyle/>
        <a:p>
          <a:pPr rtl="0"/>
          <a:r>
            <a:rPr lang="en-US" sz="1200" b="1" dirty="0">
              <a:solidFill>
                <a:schemeClr val="tx1"/>
              </a:solidFill>
            </a:rPr>
            <a:t>w/b 13</a:t>
          </a:r>
          <a:r>
            <a:rPr lang="en-US" sz="1200" b="1" baseline="30000" dirty="0">
              <a:solidFill>
                <a:schemeClr val="tx1"/>
              </a:solidFill>
            </a:rPr>
            <a:t>th</a:t>
          </a:r>
          <a:r>
            <a:rPr lang="en-US" sz="1200" b="1" dirty="0">
              <a:solidFill>
                <a:schemeClr val="tx1"/>
              </a:solidFill>
            </a:rPr>
            <a:t> February</a:t>
          </a:r>
        </a:p>
      </dgm:t>
    </dgm:pt>
    <dgm:pt modelId="{605F3483-D87B-4DE3-9293-9F5CB5113B94}" type="parTrans" cxnId="{3B008D94-4EDD-4001-8F88-6BD60102EF5D}">
      <dgm:prSet/>
      <dgm:spPr/>
      <dgm:t>
        <a:bodyPr/>
        <a:lstStyle/>
        <a:p>
          <a:endParaRPr lang="en-GB"/>
        </a:p>
      </dgm:t>
    </dgm:pt>
    <dgm:pt modelId="{4EAD23C6-364D-4989-901D-B7339C58B340}" type="sibTrans" cxnId="{3B008D94-4EDD-4001-8F88-6BD60102EF5D}">
      <dgm:prSet/>
      <dgm:spPr/>
      <dgm:t>
        <a:bodyPr/>
        <a:lstStyle/>
        <a:p>
          <a:endParaRPr lang="en-GB"/>
        </a:p>
      </dgm:t>
    </dgm:pt>
    <dgm:pt modelId="{CB8349A4-63F5-4FE0-9612-7966F7546DF8}" type="pres">
      <dgm:prSet presAssocID="{15AEC054-6657-44EF-9123-5D13349E4FB0}" presName="linearFlow" presStyleCnt="0">
        <dgm:presLayoutVars>
          <dgm:dir/>
          <dgm:animLvl val="lvl"/>
          <dgm:resizeHandles val="exact"/>
        </dgm:presLayoutVars>
      </dgm:prSet>
      <dgm:spPr/>
      <dgm:t>
        <a:bodyPr/>
        <a:lstStyle/>
        <a:p>
          <a:endParaRPr lang="en-US"/>
        </a:p>
      </dgm:t>
    </dgm:pt>
    <dgm:pt modelId="{50DADA60-B7A0-456B-997B-A8DD616D3F98}" type="pres">
      <dgm:prSet presAssocID="{6065CE3B-D2C6-4C7E-A979-F6FA0C6987CC}" presName="composite" presStyleCnt="0"/>
      <dgm:spPr/>
    </dgm:pt>
    <dgm:pt modelId="{E0005FC9-34D9-4639-9EAD-12F25C8A9268}" type="pres">
      <dgm:prSet presAssocID="{6065CE3B-D2C6-4C7E-A979-F6FA0C6987CC}" presName="parentText" presStyleLbl="alignNode1" presStyleIdx="0" presStyleCnt="5">
        <dgm:presLayoutVars>
          <dgm:chMax val="1"/>
          <dgm:bulletEnabled val="1"/>
        </dgm:presLayoutVars>
      </dgm:prSet>
      <dgm:spPr/>
      <dgm:t>
        <a:bodyPr/>
        <a:lstStyle/>
        <a:p>
          <a:endParaRPr lang="en-US"/>
        </a:p>
      </dgm:t>
    </dgm:pt>
    <dgm:pt modelId="{8E919CB3-8CF6-4878-AC44-773897B29874}" type="pres">
      <dgm:prSet presAssocID="{6065CE3B-D2C6-4C7E-A979-F6FA0C6987CC}" presName="descendantText" presStyleLbl="alignAcc1" presStyleIdx="0" presStyleCnt="5">
        <dgm:presLayoutVars>
          <dgm:bulletEnabled val="1"/>
        </dgm:presLayoutVars>
      </dgm:prSet>
      <dgm:spPr/>
    </dgm:pt>
    <dgm:pt modelId="{68E39DCC-B410-42D1-83EA-42788968C8B8}" type="pres">
      <dgm:prSet presAssocID="{74F602FA-5B8C-4864-AF93-C21596726CFC}" presName="sp" presStyleCnt="0"/>
      <dgm:spPr/>
    </dgm:pt>
    <dgm:pt modelId="{BC68DAFC-7EA1-489E-A55B-F63A5A92E298}" type="pres">
      <dgm:prSet presAssocID="{484794C6-0BB9-458D-8DE9-62EB059F2B8E}" presName="composite" presStyleCnt="0"/>
      <dgm:spPr/>
    </dgm:pt>
    <dgm:pt modelId="{A7A1AD96-158C-47C9-91C3-DF84117DAA9B}" type="pres">
      <dgm:prSet presAssocID="{484794C6-0BB9-458D-8DE9-62EB059F2B8E}" presName="parentText" presStyleLbl="alignNode1" presStyleIdx="1" presStyleCnt="5" custLinFactNeighborY="1856">
        <dgm:presLayoutVars>
          <dgm:chMax val="1"/>
          <dgm:bulletEnabled val="1"/>
        </dgm:presLayoutVars>
      </dgm:prSet>
      <dgm:spPr/>
      <dgm:t>
        <a:bodyPr/>
        <a:lstStyle/>
        <a:p>
          <a:endParaRPr lang="en-US"/>
        </a:p>
      </dgm:t>
    </dgm:pt>
    <dgm:pt modelId="{49CE650F-6387-4CF2-B948-956CC69C2F88}" type="pres">
      <dgm:prSet presAssocID="{484794C6-0BB9-458D-8DE9-62EB059F2B8E}" presName="descendantText" presStyleLbl="alignAcc1" presStyleIdx="1" presStyleCnt="5">
        <dgm:presLayoutVars>
          <dgm:bulletEnabled val="1"/>
        </dgm:presLayoutVars>
      </dgm:prSet>
      <dgm:spPr/>
    </dgm:pt>
    <dgm:pt modelId="{CDA6A33C-936E-42F6-9B25-CDB8B14F5B13}" type="pres">
      <dgm:prSet presAssocID="{9A934ED4-9014-4D6E-87E4-A69E4E2049E8}" presName="sp" presStyleCnt="0"/>
      <dgm:spPr/>
    </dgm:pt>
    <dgm:pt modelId="{A9436469-6F29-4770-90BD-1C070B9DA9D2}" type="pres">
      <dgm:prSet presAssocID="{A0B512F0-0277-4B0F-8C81-692CD7CABCB0}" presName="composite" presStyleCnt="0"/>
      <dgm:spPr/>
    </dgm:pt>
    <dgm:pt modelId="{B7B172CE-8AF9-4C1B-B564-BBE2284C1F0F}" type="pres">
      <dgm:prSet presAssocID="{A0B512F0-0277-4B0F-8C81-692CD7CABCB0}" presName="parentText" presStyleLbl="alignNode1" presStyleIdx="2" presStyleCnt="5">
        <dgm:presLayoutVars>
          <dgm:chMax val="1"/>
          <dgm:bulletEnabled val="1"/>
        </dgm:presLayoutVars>
      </dgm:prSet>
      <dgm:spPr/>
      <dgm:t>
        <a:bodyPr/>
        <a:lstStyle/>
        <a:p>
          <a:endParaRPr lang="en-US"/>
        </a:p>
      </dgm:t>
    </dgm:pt>
    <dgm:pt modelId="{AC533A3A-2285-49F0-B5B0-9091D50EF708}" type="pres">
      <dgm:prSet presAssocID="{A0B512F0-0277-4B0F-8C81-692CD7CABCB0}" presName="descendantText" presStyleLbl="alignAcc1" presStyleIdx="2" presStyleCnt="5">
        <dgm:presLayoutVars>
          <dgm:bulletEnabled val="1"/>
        </dgm:presLayoutVars>
      </dgm:prSet>
      <dgm:spPr/>
    </dgm:pt>
    <dgm:pt modelId="{34FC496E-D336-4DD8-8F66-8963D17D580E}" type="pres">
      <dgm:prSet presAssocID="{5123C776-8B3A-43FA-9F50-4221728CA8A0}" presName="sp" presStyleCnt="0"/>
      <dgm:spPr/>
    </dgm:pt>
    <dgm:pt modelId="{FF776E57-C75F-44B3-8C17-43E23BBF4DD2}" type="pres">
      <dgm:prSet presAssocID="{7F4000D2-CEEB-483A-B100-DF47F808CE71}" presName="composite" presStyleCnt="0"/>
      <dgm:spPr/>
    </dgm:pt>
    <dgm:pt modelId="{71483024-04DD-425C-84BF-481F72DBFC4F}" type="pres">
      <dgm:prSet presAssocID="{7F4000D2-CEEB-483A-B100-DF47F808CE71}" presName="parentText" presStyleLbl="alignNode1" presStyleIdx="3" presStyleCnt="5">
        <dgm:presLayoutVars>
          <dgm:chMax val="1"/>
          <dgm:bulletEnabled val="1"/>
        </dgm:presLayoutVars>
      </dgm:prSet>
      <dgm:spPr/>
      <dgm:t>
        <a:bodyPr/>
        <a:lstStyle/>
        <a:p>
          <a:endParaRPr lang="en-US"/>
        </a:p>
      </dgm:t>
    </dgm:pt>
    <dgm:pt modelId="{358F0AB9-C1BB-425B-ADEC-1F7EE3092CD3}" type="pres">
      <dgm:prSet presAssocID="{7F4000D2-CEEB-483A-B100-DF47F808CE71}" presName="descendantText" presStyleLbl="alignAcc1" presStyleIdx="3" presStyleCnt="5">
        <dgm:presLayoutVars>
          <dgm:bulletEnabled val="1"/>
        </dgm:presLayoutVars>
      </dgm:prSet>
      <dgm:spPr/>
    </dgm:pt>
    <dgm:pt modelId="{BB859936-D25C-402B-B37E-8568F18E4E8B}" type="pres">
      <dgm:prSet presAssocID="{E44B9C89-1AFA-40E3-9C74-8081D1EEEA14}" presName="sp" presStyleCnt="0"/>
      <dgm:spPr/>
    </dgm:pt>
    <dgm:pt modelId="{347F2040-A881-476C-9115-0CFAA3CC0244}" type="pres">
      <dgm:prSet presAssocID="{A742A62E-5FEB-4D2E-89A5-EEEEFB88BA6C}" presName="composite" presStyleCnt="0"/>
      <dgm:spPr/>
    </dgm:pt>
    <dgm:pt modelId="{B61273C8-ED8B-4C5C-B791-0AE2F3A4C6DD}" type="pres">
      <dgm:prSet presAssocID="{A742A62E-5FEB-4D2E-89A5-EEEEFB88BA6C}" presName="parentText" presStyleLbl="alignNode1" presStyleIdx="4" presStyleCnt="5">
        <dgm:presLayoutVars>
          <dgm:chMax val="1"/>
          <dgm:bulletEnabled val="1"/>
        </dgm:presLayoutVars>
      </dgm:prSet>
      <dgm:spPr/>
      <dgm:t>
        <a:bodyPr/>
        <a:lstStyle/>
        <a:p>
          <a:endParaRPr lang="en-US"/>
        </a:p>
      </dgm:t>
    </dgm:pt>
    <dgm:pt modelId="{C15684D0-89E8-4601-9094-5BB8C99EEF0B}" type="pres">
      <dgm:prSet presAssocID="{A742A62E-5FEB-4D2E-89A5-EEEEFB88BA6C}" presName="descendantText" presStyleLbl="alignAcc1" presStyleIdx="4" presStyleCnt="5" custScaleX="100238" custScaleY="106818" custLinFactNeighborX="2987" custLinFactNeighborY="1527">
        <dgm:presLayoutVars>
          <dgm:bulletEnabled val="1"/>
        </dgm:presLayoutVars>
      </dgm:prSet>
      <dgm:spPr/>
    </dgm:pt>
  </dgm:ptLst>
  <dgm:cxnLst>
    <dgm:cxn modelId="{CEE290AC-7F55-49AB-874C-4042AB65FB10}" srcId="{15AEC054-6657-44EF-9123-5D13349E4FB0}" destId="{A0B512F0-0277-4B0F-8C81-692CD7CABCB0}" srcOrd="2" destOrd="0" parTransId="{397C4347-B468-4C57-9A8D-E86915F4C088}" sibTransId="{5123C776-8B3A-43FA-9F50-4221728CA8A0}"/>
    <dgm:cxn modelId="{05DAFCEA-4878-4252-92C6-159B40E735B9}" type="presOf" srcId="{A0B512F0-0277-4B0F-8C81-692CD7CABCB0}" destId="{B7B172CE-8AF9-4C1B-B564-BBE2284C1F0F}" srcOrd="0" destOrd="0" presId="urn:microsoft.com/office/officeart/2005/8/layout/chevron2"/>
    <dgm:cxn modelId="{7582E163-035E-4746-B559-F7C7D3404D23}" type="presOf" srcId="{A742A62E-5FEB-4D2E-89A5-EEEEFB88BA6C}" destId="{B61273C8-ED8B-4C5C-B791-0AE2F3A4C6DD}" srcOrd="0" destOrd="0" presId="urn:microsoft.com/office/officeart/2005/8/layout/chevron2"/>
    <dgm:cxn modelId="{781359A7-15A2-47AD-892B-EBDEA9E42D6C}" type="presOf" srcId="{6065CE3B-D2C6-4C7E-A979-F6FA0C6987CC}" destId="{E0005FC9-34D9-4639-9EAD-12F25C8A9268}" srcOrd="0" destOrd="0" presId="urn:microsoft.com/office/officeart/2005/8/layout/chevron2"/>
    <dgm:cxn modelId="{BC55813B-EEFC-4A61-8788-4661260B025F}" type="presOf" srcId="{7F4000D2-CEEB-483A-B100-DF47F808CE71}" destId="{71483024-04DD-425C-84BF-481F72DBFC4F}" srcOrd="0" destOrd="0" presId="urn:microsoft.com/office/officeart/2005/8/layout/chevron2"/>
    <dgm:cxn modelId="{67659DED-0F23-4D8B-B2FF-CFD2CB6EC429}" srcId="{15AEC054-6657-44EF-9123-5D13349E4FB0}" destId="{6065CE3B-D2C6-4C7E-A979-F6FA0C6987CC}" srcOrd="0" destOrd="0" parTransId="{216705E0-1C79-4E68-B31D-80C2CAC932CE}" sibTransId="{74F602FA-5B8C-4864-AF93-C21596726CFC}"/>
    <dgm:cxn modelId="{DCA9AFA4-0752-498B-8331-6490DDBC33C9}" type="presOf" srcId="{15AEC054-6657-44EF-9123-5D13349E4FB0}" destId="{CB8349A4-63F5-4FE0-9612-7966F7546DF8}" srcOrd="0" destOrd="0" presId="urn:microsoft.com/office/officeart/2005/8/layout/chevron2"/>
    <dgm:cxn modelId="{69573818-344E-4F8B-9779-E3982B619F0D}" srcId="{15AEC054-6657-44EF-9123-5D13349E4FB0}" destId="{7F4000D2-CEEB-483A-B100-DF47F808CE71}" srcOrd="3" destOrd="0" parTransId="{4B4D1194-2CC3-4165-9DEA-F2ACF38DE7F5}" sibTransId="{E44B9C89-1AFA-40E3-9C74-8081D1EEEA14}"/>
    <dgm:cxn modelId="{EC057513-E234-46BE-9A79-63DDBDD844DF}" type="presOf" srcId="{484794C6-0BB9-458D-8DE9-62EB059F2B8E}" destId="{A7A1AD96-158C-47C9-91C3-DF84117DAA9B}" srcOrd="0" destOrd="0" presId="urn:microsoft.com/office/officeart/2005/8/layout/chevron2"/>
    <dgm:cxn modelId="{946E432C-A6FF-46AD-AC13-9C88CD186B34}" srcId="{15AEC054-6657-44EF-9123-5D13349E4FB0}" destId="{484794C6-0BB9-458D-8DE9-62EB059F2B8E}" srcOrd="1" destOrd="0" parTransId="{38A9CA61-C37D-4D65-B50C-C8C673009E1D}" sibTransId="{9A934ED4-9014-4D6E-87E4-A69E4E2049E8}"/>
    <dgm:cxn modelId="{3B008D94-4EDD-4001-8F88-6BD60102EF5D}" srcId="{15AEC054-6657-44EF-9123-5D13349E4FB0}" destId="{A742A62E-5FEB-4D2E-89A5-EEEEFB88BA6C}" srcOrd="4" destOrd="0" parTransId="{605F3483-D87B-4DE3-9293-9F5CB5113B94}" sibTransId="{4EAD23C6-364D-4989-901D-B7339C58B340}"/>
    <dgm:cxn modelId="{F21FCCE9-F396-42B4-947C-EC93575E923B}" type="presParOf" srcId="{CB8349A4-63F5-4FE0-9612-7966F7546DF8}" destId="{50DADA60-B7A0-456B-997B-A8DD616D3F98}" srcOrd="0" destOrd="0" presId="urn:microsoft.com/office/officeart/2005/8/layout/chevron2"/>
    <dgm:cxn modelId="{9A9BE80C-49EE-483B-86A1-3EF2EC258FEF}" type="presParOf" srcId="{50DADA60-B7A0-456B-997B-A8DD616D3F98}" destId="{E0005FC9-34D9-4639-9EAD-12F25C8A9268}" srcOrd="0" destOrd="0" presId="urn:microsoft.com/office/officeart/2005/8/layout/chevron2"/>
    <dgm:cxn modelId="{9FEA1B1F-EB4D-4B82-800D-2BE748643DE0}" type="presParOf" srcId="{50DADA60-B7A0-456B-997B-A8DD616D3F98}" destId="{8E919CB3-8CF6-4878-AC44-773897B29874}" srcOrd="1" destOrd="0" presId="urn:microsoft.com/office/officeart/2005/8/layout/chevron2"/>
    <dgm:cxn modelId="{C40DA975-BE43-4580-8ECF-999FFC889571}" type="presParOf" srcId="{CB8349A4-63F5-4FE0-9612-7966F7546DF8}" destId="{68E39DCC-B410-42D1-83EA-42788968C8B8}" srcOrd="1" destOrd="0" presId="urn:microsoft.com/office/officeart/2005/8/layout/chevron2"/>
    <dgm:cxn modelId="{F2AD9F22-B6F3-40C2-99CB-EFD28E03F603}" type="presParOf" srcId="{CB8349A4-63F5-4FE0-9612-7966F7546DF8}" destId="{BC68DAFC-7EA1-489E-A55B-F63A5A92E298}" srcOrd="2" destOrd="0" presId="urn:microsoft.com/office/officeart/2005/8/layout/chevron2"/>
    <dgm:cxn modelId="{007F86E1-B3F7-497C-982A-1C868497140A}" type="presParOf" srcId="{BC68DAFC-7EA1-489E-A55B-F63A5A92E298}" destId="{A7A1AD96-158C-47C9-91C3-DF84117DAA9B}" srcOrd="0" destOrd="0" presId="urn:microsoft.com/office/officeart/2005/8/layout/chevron2"/>
    <dgm:cxn modelId="{CF0A2439-B1B7-4486-8289-DD7D8F95035B}" type="presParOf" srcId="{BC68DAFC-7EA1-489E-A55B-F63A5A92E298}" destId="{49CE650F-6387-4CF2-B948-956CC69C2F88}" srcOrd="1" destOrd="0" presId="urn:microsoft.com/office/officeart/2005/8/layout/chevron2"/>
    <dgm:cxn modelId="{F6374EAC-CA72-4CC7-B919-386C53F5E72E}" type="presParOf" srcId="{CB8349A4-63F5-4FE0-9612-7966F7546DF8}" destId="{CDA6A33C-936E-42F6-9B25-CDB8B14F5B13}" srcOrd="3" destOrd="0" presId="urn:microsoft.com/office/officeart/2005/8/layout/chevron2"/>
    <dgm:cxn modelId="{012E549D-AF21-466E-B7A0-A6C4D0C30798}" type="presParOf" srcId="{CB8349A4-63F5-4FE0-9612-7966F7546DF8}" destId="{A9436469-6F29-4770-90BD-1C070B9DA9D2}" srcOrd="4" destOrd="0" presId="urn:microsoft.com/office/officeart/2005/8/layout/chevron2"/>
    <dgm:cxn modelId="{29E4F15F-E99C-477B-9780-6E9FC3CE8A8A}" type="presParOf" srcId="{A9436469-6F29-4770-90BD-1C070B9DA9D2}" destId="{B7B172CE-8AF9-4C1B-B564-BBE2284C1F0F}" srcOrd="0" destOrd="0" presId="urn:microsoft.com/office/officeart/2005/8/layout/chevron2"/>
    <dgm:cxn modelId="{C32B78E1-AE27-4B68-B2FA-E59A00CEDEE5}" type="presParOf" srcId="{A9436469-6F29-4770-90BD-1C070B9DA9D2}" destId="{AC533A3A-2285-49F0-B5B0-9091D50EF708}" srcOrd="1" destOrd="0" presId="urn:microsoft.com/office/officeart/2005/8/layout/chevron2"/>
    <dgm:cxn modelId="{5466177E-DB09-49F3-B1AF-B1011B0E660C}" type="presParOf" srcId="{CB8349A4-63F5-4FE0-9612-7966F7546DF8}" destId="{34FC496E-D336-4DD8-8F66-8963D17D580E}" srcOrd="5" destOrd="0" presId="urn:microsoft.com/office/officeart/2005/8/layout/chevron2"/>
    <dgm:cxn modelId="{3C07E813-35C6-4378-803F-883B848AA1F4}" type="presParOf" srcId="{CB8349A4-63F5-4FE0-9612-7966F7546DF8}" destId="{FF776E57-C75F-44B3-8C17-43E23BBF4DD2}" srcOrd="6" destOrd="0" presId="urn:microsoft.com/office/officeart/2005/8/layout/chevron2"/>
    <dgm:cxn modelId="{DCE00B60-4DFF-4AB2-9BDB-A016915C0E2C}" type="presParOf" srcId="{FF776E57-C75F-44B3-8C17-43E23BBF4DD2}" destId="{71483024-04DD-425C-84BF-481F72DBFC4F}" srcOrd="0" destOrd="0" presId="urn:microsoft.com/office/officeart/2005/8/layout/chevron2"/>
    <dgm:cxn modelId="{1B2B0A41-911D-4D80-9665-B9C2BDE3EBD3}" type="presParOf" srcId="{FF776E57-C75F-44B3-8C17-43E23BBF4DD2}" destId="{358F0AB9-C1BB-425B-ADEC-1F7EE3092CD3}" srcOrd="1" destOrd="0" presId="urn:microsoft.com/office/officeart/2005/8/layout/chevron2"/>
    <dgm:cxn modelId="{F4787807-44FC-4CC5-8120-E3E719383431}" type="presParOf" srcId="{CB8349A4-63F5-4FE0-9612-7966F7546DF8}" destId="{BB859936-D25C-402B-B37E-8568F18E4E8B}" srcOrd="7" destOrd="0" presId="urn:microsoft.com/office/officeart/2005/8/layout/chevron2"/>
    <dgm:cxn modelId="{EF331B23-B138-4A81-9AB8-9039875EEAB0}" type="presParOf" srcId="{CB8349A4-63F5-4FE0-9612-7966F7546DF8}" destId="{347F2040-A881-476C-9115-0CFAA3CC0244}" srcOrd="8" destOrd="0" presId="urn:microsoft.com/office/officeart/2005/8/layout/chevron2"/>
    <dgm:cxn modelId="{9F13C578-F2BA-48CF-A5BC-3498286C6762}" type="presParOf" srcId="{347F2040-A881-476C-9115-0CFAA3CC0244}" destId="{B61273C8-ED8B-4C5C-B791-0AE2F3A4C6DD}" srcOrd="0" destOrd="0" presId="urn:microsoft.com/office/officeart/2005/8/layout/chevron2"/>
    <dgm:cxn modelId="{ABDC4D2B-33AB-4BDB-835D-53F72315DC27}" type="presParOf" srcId="{347F2040-A881-476C-9115-0CFAA3CC0244}" destId="{C15684D0-89E8-4601-9094-5BB8C99EEF0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63496-B360-4E80-8284-DAC3876B9DF4}">
      <dsp:nvSpPr>
        <dsp:cNvPr id="0" name=""/>
        <dsp:cNvSpPr/>
      </dsp:nvSpPr>
      <dsp:spPr>
        <a:xfrm>
          <a:off x="0" y="84649"/>
          <a:ext cx="10515600" cy="100693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The legal status of the school i.e., from a single local authority maintained school [or single academy school] to being part of a family or group of academy schools known as a Multi-Academy Trust (MAT). </a:t>
          </a:r>
        </a:p>
      </dsp:txBody>
      <dsp:txXfrm>
        <a:off x="49154" y="133803"/>
        <a:ext cx="10417292" cy="908623"/>
      </dsp:txXfrm>
    </dsp:sp>
    <dsp:sp modelId="{822D66DF-242F-4D41-A239-5D51D87A3126}">
      <dsp:nvSpPr>
        <dsp:cNvPr id="0" name=""/>
        <dsp:cNvSpPr/>
      </dsp:nvSpPr>
      <dsp:spPr>
        <a:xfrm>
          <a:off x="0" y="1143420"/>
          <a:ext cx="10515600" cy="1006931"/>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The MAT would receive its funding directly from the Department for Education and allocate it to its academy schools. </a:t>
          </a:r>
        </a:p>
      </dsp:txBody>
      <dsp:txXfrm>
        <a:off x="49154" y="1192574"/>
        <a:ext cx="10417292" cy="908623"/>
      </dsp:txXfrm>
    </dsp:sp>
    <dsp:sp modelId="{427AE280-32F0-4B5D-8EA5-00CCF46C0393}">
      <dsp:nvSpPr>
        <dsp:cNvPr id="0" name=""/>
        <dsp:cNvSpPr/>
      </dsp:nvSpPr>
      <dsp:spPr>
        <a:xfrm>
          <a:off x="0" y="2202192"/>
          <a:ext cx="10515600" cy="1006931"/>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All staff wherever they are based would be employed by the MAT, not an individual governing body, but would remain based in their existing school. </a:t>
          </a:r>
        </a:p>
      </dsp:txBody>
      <dsp:txXfrm>
        <a:off x="49154" y="2251346"/>
        <a:ext cx="10417292" cy="908623"/>
      </dsp:txXfrm>
    </dsp:sp>
    <dsp:sp modelId="{97F00C17-FC62-4F46-9423-3DEBB4FAC529}">
      <dsp:nvSpPr>
        <dsp:cNvPr id="0" name=""/>
        <dsp:cNvSpPr/>
      </dsp:nvSpPr>
      <dsp:spPr>
        <a:xfrm>
          <a:off x="0" y="3260963"/>
          <a:ext cx="10515600" cy="100693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a:t>Oversight by a single Trust Governing Board responsible for the educational and financial performance of all schools and compliance with statutory duties. The Trust Board would establish committees, including Local Governing Committees. </a:t>
          </a:r>
        </a:p>
      </dsp:txBody>
      <dsp:txXfrm>
        <a:off x="49154" y="3310117"/>
        <a:ext cx="10417292" cy="90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56AE-AC6B-441E-B3B9-31467C93427C}">
      <dsp:nvSpPr>
        <dsp:cNvPr id="0" name=""/>
        <dsp:cNvSpPr/>
      </dsp:nvSpPr>
      <dsp:spPr>
        <a:xfrm>
          <a:off x="0" y="61073"/>
          <a:ext cx="7904712"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a:solidFill>
                <a:schemeClr val="tx1"/>
              </a:solidFill>
            </a:rPr>
            <a:t>Catholic ethos and values</a:t>
          </a:r>
          <a:endParaRPr lang="en-US" sz="3400" kern="1200" dirty="0">
            <a:solidFill>
              <a:schemeClr val="tx1"/>
            </a:solidFill>
          </a:endParaRPr>
        </a:p>
      </dsp:txBody>
      <dsp:txXfrm>
        <a:off x="39809" y="100882"/>
        <a:ext cx="7825094" cy="735872"/>
      </dsp:txXfrm>
    </dsp:sp>
    <dsp:sp modelId="{C6973120-A33E-40D6-889C-4099C1794F45}">
      <dsp:nvSpPr>
        <dsp:cNvPr id="0" name=""/>
        <dsp:cNvSpPr/>
      </dsp:nvSpPr>
      <dsp:spPr>
        <a:xfrm>
          <a:off x="0" y="974483"/>
          <a:ext cx="7904712" cy="815490"/>
        </a:xfrm>
        <a:prstGeom prst="round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a:solidFill>
                <a:schemeClr val="tx1"/>
              </a:solidFill>
            </a:rPr>
            <a:t>School identities</a:t>
          </a:r>
          <a:endParaRPr lang="en-US" sz="3400" kern="1200" dirty="0">
            <a:solidFill>
              <a:schemeClr val="tx1"/>
            </a:solidFill>
          </a:endParaRPr>
        </a:p>
      </dsp:txBody>
      <dsp:txXfrm>
        <a:off x="39809" y="1014292"/>
        <a:ext cx="7825094" cy="735872"/>
      </dsp:txXfrm>
    </dsp:sp>
    <dsp:sp modelId="{B8B0311B-59E0-4178-B1F5-03C4E9113CB5}">
      <dsp:nvSpPr>
        <dsp:cNvPr id="0" name=""/>
        <dsp:cNvSpPr/>
      </dsp:nvSpPr>
      <dsp:spPr>
        <a:xfrm>
          <a:off x="0" y="1887893"/>
          <a:ext cx="7904712" cy="815490"/>
        </a:xfrm>
        <a:prstGeom prst="round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a:solidFill>
                <a:schemeClr val="tx1"/>
              </a:solidFill>
            </a:rPr>
            <a:t>School names</a:t>
          </a:r>
          <a:endParaRPr lang="en-US" sz="3400" kern="1200" dirty="0">
            <a:solidFill>
              <a:schemeClr val="tx1"/>
            </a:solidFill>
          </a:endParaRPr>
        </a:p>
      </dsp:txBody>
      <dsp:txXfrm>
        <a:off x="39809" y="1927702"/>
        <a:ext cx="7825094" cy="735872"/>
      </dsp:txXfrm>
    </dsp:sp>
    <dsp:sp modelId="{0EA83D50-E82B-4E88-8C7B-637B14344439}">
      <dsp:nvSpPr>
        <dsp:cNvPr id="0" name=""/>
        <dsp:cNvSpPr/>
      </dsp:nvSpPr>
      <dsp:spPr>
        <a:xfrm>
          <a:off x="0" y="2801303"/>
          <a:ext cx="7904712" cy="815490"/>
        </a:xfrm>
        <a:prstGeom prst="round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a:solidFill>
                <a:schemeClr val="tx1"/>
              </a:solidFill>
            </a:rPr>
            <a:t>School uniforms</a:t>
          </a:r>
          <a:endParaRPr lang="en-US" sz="3400" kern="1200" dirty="0">
            <a:solidFill>
              <a:schemeClr val="tx1"/>
            </a:solidFill>
          </a:endParaRPr>
        </a:p>
      </dsp:txBody>
      <dsp:txXfrm>
        <a:off x="39809" y="2841112"/>
        <a:ext cx="7825094" cy="735872"/>
      </dsp:txXfrm>
    </dsp:sp>
    <dsp:sp modelId="{435C0A35-B75C-475E-83E6-5D98D752129F}">
      <dsp:nvSpPr>
        <dsp:cNvPr id="0" name=""/>
        <dsp:cNvSpPr/>
      </dsp:nvSpPr>
      <dsp:spPr>
        <a:xfrm>
          <a:off x="0" y="3714714"/>
          <a:ext cx="7904712" cy="815490"/>
        </a:xfrm>
        <a:prstGeom prst="roundRect">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a:solidFill>
                <a:schemeClr val="tx1"/>
              </a:solidFill>
            </a:rPr>
            <a:t>Day-to-day school leadership</a:t>
          </a:r>
          <a:endParaRPr lang="en-US" sz="3400" kern="1200" dirty="0">
            <a:solidFill>
              <a:schemeClr val="tx1"/>
            </a:solidFill>
          </a:endParaRPr>
        </a:p>
      </dsp:txBody>
      <dsp:txXfrm>
        <a:off x="39809" y="3754523"/>
        <a:ext cx="7825094" cy="735872"/>
      </dsp:txXfrm>
    </dsp:sp>
    <dsp:sp modelId="{355FF798-9D46-453D-ADAD-475040CC8829}">
      <dsp:nvSpPr>
        <dsp:cNvPr id="0" name=""/>
        <dsp:cNvSpPr/>
      </dsp:nvSpPr>
      <dsp:spPr>
        <a:xfrm>
          <a:off x="0" y="4628124"/>
          <a:ext cx="7904712" cy="81549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lang="en-GB" sz="3400" kern="1200" dirty="0">
              <a:solidFill>
                <a:schemeClr val="tx1"/>
              </a:solidFill>
            </a:rPr>
            <a:t>School staffing</a:t>
          </a:r>
        </a:p>
      </dsp:txBody>
      <dsp:txXfrm>
        <a:off x="39809" y="4667933"/>
        <a:ext cx="7825094" cy="735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05ACA-FD94-4689-BD06-DAC3072BF5CD}">
      <dsp:nvSpPr>
        <dsp:cNvPr id="0" name=""/>
        <dsp:cNvSpPr/>
      </dsp:nvSpPr>
      <dsp:spPr>
        <a:xfrm>
          <a:off x="4847572" y="1761239"/>
          <a:ext cx="144304" cy="632190"/>
        </a:xfrm>
        <a:custGeom>
          <a:avLst/>
          <a:gdLst/>
          <a:ahLst/>
          <a:cxnLst/>
          <a:rect l="0" t="0" r="0" b="0"/>
          <a:pathLst>
            <a:path>
              <a:moveTo>
                <a:pt x="0" y="0"/>
              </a:moveTo>
              <a:lnTo>
                <a:pt x="0" y="632190"/>
              </a:lnTo>
              <a:lnTo>
                <a:pt x="144304" y="632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78163-EECB-4349-AB41-2762C5CF8CE6}">
      <dsp:nvSpPr>
        <dsp:cNvPr id="0" name=""/>
        <dsp:cNvSpPr/>
      </dsp:nvSpPr>
      <dsp:spPr>
        <a:xfrm>
          <a:off x="4703268" y="1761239"/>
          <a:ext cx="144304" cy="632190"/>
        </a:xfrm>
        <a:custGeom>
          <a:avLst/>
          <a:gdLst/>
          <a:ahLst/>
          <a:cxnLst/>
          <a:rect l="0" t="0" r="0" b="0"/>
          <a:pathLst>
            <a:path>
              <a:moveTo>
                <a:pt x="144304" y="0"/>
              </a:moveTo>
              <a:lnTo>
                <a:pt x="144304" y="632190"/>
              </a:lnTo>
              <a:lnTo>
                <a:pt x="0" y="6321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DC0D87-01BA-4B49-B42B-5F10FAAADA63}">
      <dsp:nvSpPr>
        <dsp:cNvPr id="0" name=""/>
        <dsp:cNvSpPr/>
      </dsp:nvSpPr>
      <dsp:spPr>
        <a:xfrm>
          <a:off x="4847572" y="1761239"/>
          <a:ext cx="4157339" cy="1264380"/>
        </a:xfrm>
        <a:custGeom>
          <a:avLst/>
          <a:gdLst/>
          <a:ahLst/>
          <a:cxnLst/>
          <a:rect l="0" t="0" r="0" b="0"/>
          <a:pathLst>
            <a:path>
              <a:moveTo>
                <a:pt x="0" y="0"/>
              </a:moveTo>
              <a:lnTo>
                <a:pt x="0" y="1120076"/>
              </a:lnTo>
              <a:lnTo>
                <a:pt x="4157339" y="1120076"/>
              </a:lnTo>
              <a:lnTo>
                <a:pt x="4157339" y="1264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E092FF-4215-47FE-801E-1E446C77643A}">
      <dsp:nvSpPr>
        <dsp:cNvPr id="0" name=""/>
        <dsp:cNvSpPr/>
      </dsp:nvSpPr>
      <dsp:spPr>
        <a:xfrm>
          <a:off x="4847572" y="1761239"/>
          <a:ext cx="2494403" cy="1264380"/>
        </a:xfrm>
        <a:custGeom>
          <a:avLst/>
          <a:gdLst/>
          <a:ahLst/>
          <a:cxnLst/>
          <a:rect l="0" t="0" r="0" b="0"/>
          <a:pathLst>
            <a:path>
              <a:moveTo>
                <a:pt x="0" y="0"/>
              </a:moveTo>
              <a:lnTo>
                <a:pt x="0" y="1120076"/>
              </a:lnTo>
              <a:lnTo>
                <a:pt x="2494403" y="1120076"/>
              </a:lnTo>
              <a:lnTo>
                <a:pt x="2494403" y="1264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E96DC-BFC1-4F3C-9466-3AD4501A6F7A}">
      <dsp:nvSpPr>
        <dsp:cNvPr id="0" name=""/>
        <dsp:cNvSpPr/>
      </dsp:nvSpPr>
      <dsp:spPr>
        <a:xfrm>
          <a:off x="4847572" y="1761239"/>
          <a:ext cx="831467" cy="1264380"/>
        </a:xfrm>
        <a:custGeom>
          <a:avLst/>
          <a:gdLst/>
          <a:ahLst/>
          <a:cxnLst/>
          <a:rect l="0" t="0" r="0" b="0"/>
          <a:pathLst>
            <a:path>
              <a:moveTo>
                <a:pt x="0" y="0"/>
              </a:moveTo>
              <a:lnTo>
                <a:pt x="0" y="1120076"/>
              </a:lnTo>
              <a:lnTo>
                <a:pt x="831467" y="1120076"/>
              </a:lnTo>
              <a:lnTo>
                <a:pt x="831467" y="1264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158464-0422-40CF-B91D-11A4E2907965}">
      <dsp:nvSpPr>
        <dsp:cNvPr id="0" name=""/>
        <dsp:cNvSpPr/>
      </dsp:nvSpPr>
      <dsp:spPr>
        <a:xfrm>
          <a:off x="4016104" y="1761239"/>
          <a:ext cx="831467" cy="1264380"/>
        </a:xfrm>
        <a:custGeom>
          <a:avLst/>
          <a:gdLst/>
          <a:ahLst/>
          <a:cxnLst/>
          <a:rect l="0" t="0" r="0" b="0"/>
          <a:pathLst>
            <a:path>
              <a:moveTo>
                <a:pt x="831467" y="0"/>
              </a:moveTo>
              <a:lnTo>
                <a:pt x="831467" y="1120076"/>
              </a:lnTo>
              <a:lnTo>
                <a:pt x="0" y="1120076"/>
              </a:lnTo>
              <a:lnTo>
                <a:pt x="0" y="1264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E010DC-921B-462D-B974-4E46C147E35F}">
      <dsp:nvSpPr>
        <dsp:cNvPr id="0" name=""/>
        <dsp:cNvSpPr/>
      </dsp:nvSpPr>
      <dsp:spPr>
        <a:xfrm>
          <a:off x="2353168" y="1761239"/>
          <a:ext cx="2494403" cy="1264380"/>
        </a:xfrm>
        <a:custGeom>
          <a:avLst/>
          <a:gdLst/>
          <a:ahLst/>
          <a:cxnLst/>
          <a:rect l="0" t="0" r="0" b="0"/>
          <a:pathLst>
            <a:path>
              <a:moveTo>
                <a:pt x="2494403" y="0"/>
              </a:moveTo>
              <a:lnTo>
                <a:pt x="2494403" y="1120076"/>
              </a:lnTo>
              <a:lnTo>
                <a:pt x="0" y="1120076"/>
              </a:lnTo>
              <a:lnTo>
                <a:pt x="0" y="1264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58465-5408-44D4-9430-85949C2EF49F}">
      <dsp:nvSpPr>
        <dsp:cNvPr id="0" name=""/>
        <dsp:cNvSpPr/>
      </dsp:nvSpPr>
      <dsp:spPr>
        <a:xfrm>
          <a:off x="690233" y="1761239"/>
          <a:ext cx="4157339" cy="1264380"/>
        </a:xfrm>
        <a:custGeom>
          <a:avLst/>
          <a:gdLst/>
          <a:ahLst/>
          <a:cxnLst/>
          <a:rect l="0" t="0" r="0" b="0"/>
          <a:pathLst>
            <a:path>
              <a:moveTo>
                <a:pt x="4157339" y="0"/>
              </a:moveTo>
              <a:lnTo>
                <a:pt x="4157339" y="1120076"/>
              </a:lnTo>
              <a:lnTo>
                <a:pt x="0" y="1120076"/>
              </a:lnTo>
              <a:lnTo>
                <a:pt x="0" y="12643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DBC097-9C42-463D-9B1C-EE77C354E0BC}">
      <dsp:nvSpPr>
        <dsp:cNvPr id="0" name=""/>
        <dsp:cNvSpPr/>
      </dsp:nvSpPr>
      <dsp:spPr>
        <a:xfrm>
          <a:off x="4801852" y="785467"/>
          <a:ext cx="91440" cy="288608"/>
        </a:xfrm>
        <a:custGeom>
          <a:avLst/>
          <a:gdLst/>
          <a:ahLst/>
          <a:cxnLst/>
          <a:rect l="0" t="0" r="0" b="0"/>
          <a:pathLst>
            <a:path>
              <a:moveTo>
                <a:pt x="45720" y="0"/>
              </a:moveTo>
              <a:lnTo>
                <a:pt x="45720" y="288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54FB2E-F0C2-4B81-AB0D-F1F372460EE6}">
      <dsp:nvSpPr>
        <dsp:cNvPr id="0" name=""/>
        <dsp:cNvSpPr/>
      </dsp:nvSpPr>
      <dsp:spPr>
        <a:xfrm>
          <a:off x="4160408" y="98303"/>
          <a:ext cx="1374327" cy="687163"/>
        </a:xfrm>
        <a:prstGeom prst="rect">
          <a:avLst/>
        </a:prstGeom>
        <a:solidFill>
          <a:schemeClr val="accent1">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a:solidFill>
                <a:schemeClr val="tx1"/>
              </a:solidFill>
            </a:rPr>
            <a:t>Members</a:t>
          </a:r>
        </a:p>
      </dsp:txBody>
      <dsp:txXfrm>
        <a:off x="4160408" y="98303"/>
        <a:ext cx="1374327" cy="687163"/>
      </dsp:txXfrm>
    </dsp:sp>
    <dsp:sp modelId="{38B79BAA-20A4-4B7B-813F-ED148C09C7C3}">
      <dsp:nvSpPr>
        <dsp:cNvPr id="0" name=""/>
        <dsp:cNvSpPr/>
      </dsp:nvSpPr>
      <dsp:spPr>
        <a:xfrm>
          <a:off x="4160408" y="1074076"/>
          <a:ext cx="1374327" cy="687163"/>
        </a:xfrm>
        <a:prstGeom prst="rect">
          <a:avLst/>
        </a:prstGeom>
        <a:solidFill>
          <a:schemeClr val="accent1">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a:solidFill>
                <a:schemeClr val="tx1"/>
              </a:solidFill>
            </a:rPr>
            <a:t>Board of Directors</a:t>
          </a:r>
        </a:p>
      </dsp:txBody>
      <dsp:txXfrm>
        <a:off x="4160408" y="1074076"/>
        <a:ext cx="1374327" cy="687163"/>
      </dsp:txXfrm>
    </dsp:sp>
    <dsp:sp modelId="{CB08A36D-562B-43FF-9B97-CD479D85A9AB}">
      <dsp:nvSpPr>
        <dsp:cNvPr id="0" name=""/>
        <dsp:cNvSpPr/>
      </dsp:nvSpPr>
      <dsp:spPr>
        <a:xfrm>
          <a:off x="3069" y="3025620"/>
          <a:ext cx="1374327" cy="687163"/>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Local Governing Committee</a:t>
          </a:r>
        </a:p>
      </dsp:txBody>
      <dsp:txXfrm>
        <a:off x="3069" y="3025620"/>
        <a:ext cx="1374327" cy="687163"/>
      </dsp:txXfrm>
    </dsp:sp>
    <dsp:sp modelId="{9D68261D-8776-4BC2-B5DB-29472EC93CC9}">
      <dsp:nvSpPr>
        <dsp:cNvPr id="0" name=""/>
        <dsp:cNvSpPr/>
      </dsp:nvSpPr>
      <dsp:spPr>
        <a:xfrm>
          <a:off x="1666005" y="3025620"/>
          <a:ext cx="1374327" cy="687163"/>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Local Governing Committee</a:t>
          </a:r>
        </a:p>
      </dsp:txBody>
      <dsp:txXfrm>
        <a:off x="1666005" y="3025620"/>
        <a:ext cx="1374327" cy="687163"/>
      </dsp:txXfrm>
    </dsp:sp>
    <dsp:sp modelId="{22495A3A-02CA-419C-8D35-2EFBCBF3BD8B}">
      <dsp:nvSpPr>
        <dsp:cNvPr id="0" name=""/>
        <dsp:cNvSpPr/>
      </dsp:nvSpPr>
      <dsp:spPr>
        <a:xfrm>
          <a:off x="3328941" y="3025620"/>
          <a:ext cx="1374327" cy="687163"/>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Local Governing Committee</a:t>
          </a:r>
        </a:p>
      </dsp:txBody>
      <dsp:txXfrm>
        <a:off x="3328941" y="3025620"/>
        <a:ext cx="1374327" cy="687163"/>
      </dsp:txXfrm>
    </dsp:sp>
    <dsp:sp modelId="{2B027A30-E2C6-4C2A-BF60-7005B84CDF66}">
      <dsp:nvSpPr>
        <dsp:cNvPr id="0" name=""/>
        <dsp:cNvSpPr/>
      </dsp:nvSpPr>
      <dsp:spPr>
        <a:xfrm>
          <a:off x="4991876" y="3025620"/>
          <a:ext cx="1374327" cy="687163"/>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Local Governing Committee</a:t>
          </a:r>
        </a:p>
      </dsp:txBody>
      <dsp:txXfrm>
        <a:off x="4991876" y="3025620"/>
        <a:ext cx="1374327" cy="687163"/>
      </dsp:txXfrm>
    </dsp:sp>
    <dsp:sp modelId="{B0338B78-06AC-4886-B264-7496CAEE9935}">
      <dsp:nvSpPr>
        <dsp:cNvPr id="0" name=""/>
        <dsp:cNvSpPr/>
      </dsp:nvSpPr>
      <dsp:spPr>
        <a:xfrm>
          <a:off x="6654812" y="3025620"/>
          <a:ext cx="1374327" cy="687163"/>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Local Governing Committee</a:t>
          </a:r>
        </a:p>
      </dsp:txBody>
      <dsp:txXfrm>
        <a:off x="6654812" y="3025620"/>
        <a:ext cx="1374327" cy="687163"/>
      </dsp:txXfrm>
    </dsp:sp>
    <dsp:sp modelId="{58E90891-1675-47C4-97AE-649A4EC6A5C5}">
      <dsp:nvSpPr>
        <dsp:cNvPr id="0" name=""/>
        <dsp:cNvSpPr/>
      </dsp:nvSpPr>
      <dsp:spPr>
        <a:xfrm>
          <a:off x="8317748" y="3025620"/>
          <a:ext cx="1374327" cy="687163"/>
        </a:xfrm>
        <a:prstGeom prst="rect">
          <a:avLst/>
        </a:prstGeom>
        <a:solidFill>
          <a:schemeClr val="accent5">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a:t>Local Governing Committee</a:t>
          </a:r>
          <a:endParaRPr lang="en-GB" sz="1400" kern="1200" dirty="0"/>
        </a:p>
      </dsp:txBody>
      <dsp:txXfrm>
        <a:off x="8317748" y="3025620"/>
        <a:ext cx="1374327" cy="687163"/>
      </dsp:txXfrm>
    </dsp:sp>
    <dsp:sp modelId="{0E79CB9D-AF0E-4A74-A70B-BBDAF0221C38}">
      <dsp:nvSpPr>
        <dsp:cNvPr id="0" name=""/>
        <dsp:cNvSpPr/>
      </dsp:nvSpPr>
      <dsp:spPr>
        <a:xfrm>
          <a:off x="3328941" y="2049848"/>
          <a:ext cx="1374327" cy="687163"/>
        </a:xfrm>
        <a:prstGeom prst="rect">
          <a:avLst/>
        </a:prstGeom>
        <a:solidFill>
          <a:schemeClr val="accent1">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a:solidFill>
                <a:schemeClr val="tx1"/>
              </a:solidFill>
            </a:rPr>
            <a:t>Trust Finance, Audit &amp; Resources Committee</a:t>
          </a:r>
        </a:p>
      </dsp:txBody>
      <dsp:txXfrm>
        <a:off x="3328941" y="2049848"/>
        <a:ext cx="1374327" cy="687163"/>
      </dsp:txXfrm>
    </dsp:sp>
    <dsp:sp modelId="{B35B6480-58B4-4E31-A9C2-24A96E37EBA3}">
      <dsp:nvSpPr>
        <dsp:cNvPr id="0" name=""/>
        <dsp:cNvSpPr/>
      </dsp:nvSpPr>
      <dsp:spPr>
        <a:xfrm>
          <a:off x="4991876" y="2049848"/>
          <a:ext cx="1374327" cy="687163"/>
        </a:xfrm>
        <a:prstGeom prst="rect">
          <a:avLst/>
        </a:prstGeom>
        <a:solidFill>
          <a:schemeClr val="accent1">
            <a:lumMod val="75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b="0" kern="1200" dirty="0">
              <a:solidFill>
                <a:schemeClr val="tx1"/>
              </a:solidFill>
            </a:rPr>
            <a:t>Trust Standards &amp; Performance Committee</a:t>
          </a:r>
        </a:p>
      </dsp:txBody>
      <dsp:txXfrm>
        <a:off x="4991876" y="2049848"/>
        <a:ext cx="1374327" cy="6871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05FC9-34D9-4639-9EAD-12F25C8A9268}">
      <dsp:nvSpPr>
        <dsp:cNvPr id="0" name=""/>
        <dsp:cNvSpPr/>
      </dsp:nvSpPr>
      <dsp:spPr>
        <a:xfrm rot="5400000">
          <a:off x="-203925" y="201375"/>
          <a:ext cx="1317547" cy="9222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solidFill>
              <a:latin typeface="Calibri Light" panose="020F0302020204030204"/>
            </a:rPr>
            <a:t>9</a:t>
          </a:r>
          <a:r>
            <a:rPr lang="en-US" sz="1200" b="1" kern="1200" baseline="30000" dirty="0">
              <a:solidFill>
                <a:schemeClr val="tx1"/>
              </a:solidFill>
              <a:latin typeface="Calibri Light" panose="020F0302020204030204"/>
            </a:rPr>
            <a:t>th</a:t>
          </a:r>
          <a:r>
            <a:rPr lang="en-US" sz="1200" b="1" kern="1200" dirty="0">
              <a:solidFill>
                <a:schemeClr val="tx1"/>
              </a:solidFill>
              <a:latin typeface="Calibri Light" panose="020F0302020204030204"/>
            </a:rPr>
            <a:t> January 2023</a:t>
          </a:r>
          <a:endParaRPr lang="en-US" sz="1200" b="1" kern="1200" dirty="0">
            <a:solidFill>
              <a:schemeClr val="tx1"/>
            </a:solidFill>
          </a:endParaRPr>
        </a:p>
      </dsp:txBody>
      <dsp:txXfrm rot="-5400000">
        <a:off x="-6292" y="464885"/>
        <a:ext cx="922283" cy="395264"/>
      </dsp:txXfrm>
    </dsp:sp>
    <dsp:sp modelId="{8E919CB3-8CF6-4878-AC44-773897B29874}">
      <dsp:nvSpPr>
        <dsp:cNvPr id="0" name=""/>
        <dsp:cNvSpPr/>
      </dsp:nvSpPr>
      <dsp:spPr>
        <a:xfrm rot="5400000">
          <a:off x="5775935" y="-4856201"/>
          <a:ext cx="856405" cy="105762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A1AD96-158C-47C9-91C3-DF84117DAA9B}">
      <dsp:nvSpPr>
        <dsp:cNvPr id="0" name=""/>
        <dsp:cNvSpPr/>
      </dsp:nvSpPr>
      <dsp:spPr>
        <a:xfrm rot="5400000">
          <a:off x="-203925" y="1428924"/>
          <a:ext cx="1317547" cy="9222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solidFill>
              <a:latin typeface="Calibri Light" panose="020F0302020204030204"/>
            </a:rPr>
            <a:t>23</a:t>
          </a:r>
          <a:r>
            <a:rPr lang="en-US" sz="1200" b="1" kern="1200" baseline="30000" dirty="0">
              <a:solidFill>
                <a:schemeClr val="tx1"/>
              </a:solidFill>
              <a:latin typeface="Calibri Light" panose="020F0302020204030204"/>
            </a:rPr>
            <a:t>rd</a:t>
          </a:r>
          <a:r>
            <a:rPr lang="en-US" sz="1200" b="1" kern="1200" dirty="0">
              <a:solidFill>
                <a:schemeClr val="tx1"/>
              </a:solidFill>
              <a:latin typeface="Calibri Light" panose="020F0302020204030204"/>
            </a:rPr>
            <a:t> Jan – 27</a:t>
          </a:r>
          <a:r>
            <a:rPr lang="en-US" sz="1200" b="1" kern="1200" baseline="30000" dirty="0">
              <a:solidFill>
                <a:schemeClr val="tx1"/>
              </a:solidFill>
              <a:latin typeface="Calibri Light" panose="020F0302020204030204"/>
            </a:rPr>
            <a:t>th</a:t>
          </a:r>
          <a:r>
            <a:rPr lang="en-US" sz="1200" b="1" kern="1200" dirty="0">
              <a:solidFill>
                <a:schemeClr val="tx1"/>
              </a:solidFill>
              <a:latin typeface="Calibri Light" panose="020F0302020204030204"/>
            </a:rPr>
            <a:t> Jan</a:t>
          </a:r>
          <a:endParaRPr lang="en-US" sz="1200" b="1" kern="1200" dirty="0">
            <a:solidFill>
              <a:schemeClr val="tx1"/>
            </a:solidFill>
          </a:endParaRPr>
        </a:p>
      </dsp:txBody>
      <dsp:txXfrm rot="-5400000">
        <a:off x="-6292" y="1692434"/>
        <a:ext cx="922283" cy="395264"/>
      </dsp:txXfrm>
    </dsp:sp>
    <dsp:sp modelId="{49CE650F-6387-4CF2-B948-956CC69C2F88}">
      <dsp:nvSpPr>
        <dsp:cNvPr id="0" name=""/>
        <dsp:cNvSpPr/>
      </dsp:nvSpPr>
      <dsp:spPr>
        <a:xfrm rot="5400000">
          <a:off x="5775935" y="-3653106"/>
          <a:ext cx="856405" cy="105762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B172CE-8AF9-4C1B-B564-BBE2284C1F0F}">
      <dsp:nvSpPr>
        <dsp:cNvPr id="0" name=""/>
        <dsp:cNvSpPr/>
      </dsp:nvSpPr>
      <dsp:spPr>
        <a:xfrm rot="5400000">
          <a:off x="-203925" y="2607565"/>
          <a:ext cx="1317547" cy="9222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solidFill>
              <a:latin typeface="Calibri Light" panose="020F0302020204030204"/>
            </a:rPr>
            <a:t>6</a:t>
          </a:r>
          <a:r>
            <a:rPr lang="en-US" sz="1200" b="1" kern="1200" baseline="30000" dirty="0">
              <a:solidFill>
                <a:schemeClr val="tx1"/>
              </a:solidFill>
              <a:latin typeface="Calibri Light" panose="020F0302020204030204"/>
            </a:rPr>
            <a:t>th</a:t>
          </a:r>
          <a:r>
            <a:rPr lang="en-US" sz="1200" b="1" kern="1200" dirty="0">
              <a:solidFill>
                <a:schemeClr val="tx1"/>
              </a:solidFill>
              <a:latin typeface="Calibri Light" panose="020F0302020204030204"/>
            </a:rPr>
            <a:t> February </a:t>
          </a:r>
          <a:endParaRPr lang="en-US" sz="1200" b="1" kern="1200" dirty="0">
            <a:solidFill>
              <a:schemeClr val="tx1"/>
            </a:solidFill>
          </a:endParaRPr>
        </a:p>
      </dsp:txBody>
      <dsp:txXfrm rot="-5400000">
        <a:off x="-6292" y="2871075"/>
        <a:ext cx="922283" cy="395264"/>
      </dsp:txXfrm>
    </dsp:sp>
    <dsp:sp modelId="{AC533A3A-2285-49F0-B5B0-9091D50EF708}">
      <dsp:nvSpPr>
        <dsp:cNvPr id="0" name=""/>
        <dsp:cNvSpPr/>
      </dsp:nvSpPr>
      <dsp:spPr>
        <a:xfrm rot="5400000">
          <a:off x="5775935" y="-2450011"/>
          <a:ext cx="856405" cy="105762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483024-04DD-425C-84BF-481F72DBFC4F}">
      <dsp:nvSpPr>
        <dsp:cNvPr id="0" name=""/>
        <dsp:cNvSpPr/>
      </dsp:nvSpPr>
      <dsp:spPr>
        <a:xfrm rot="5400000">
          <a:off x="-203925" y="3810661"/>
          <a:ext cx="1317547" cy="9222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solidFill>
              <a:latin typeface="Calibri Light" panose="020F0302020204030204"/>
            </a:rPr>
            <a:t>6</a:t>
          </a:r>
          <a:r>
            <a:rPr lang="en-US" sz="1200" b="1" kern="1200" baseline="30000" dirty="0">
              <a:solidFill>
                <a:schemeClr val="tx1"/>
              </a:solidFill>
              <a:latin typeface="Calibri Light" panose="020F0302020204030204"/>
            </a:rPr>
            <a:t>th</a:t>
          </a:r>
          <a:r>
            <a:rPr lang="en-US" sz="1200" b="1" kern="1200" dirty="0">
              <a:solidFill>
                <a:schemeClr val="tx1"/>
              </a:solidFill>
              <a:latin typeface="Calibri Light" panose="020F0302020204030204"/>
            </a:rPr>
            <a:t> Feb to 9</a:t>
          </a:r>
          <a:r>
            <a:rPr lang="en-US" sz="1200" b="1" kern="1200" baseline="30000" dirty="0">
              <a:solidFill>
                <a:schemeClr val="tx1"/>
              </a:solidFill>
              <a:latin typeface="Calibri Light" panose="020F0302020204030204"/>
            </a:rPr>
            <a:t>th</a:t>
          </a:r>
          <a:r>
            <a:rPr lang="en-US" sz="1200" b="1" kern="1200" dirty="0">
              <a:solidFill>
                <a:schemeClr val="tx1"/>
              </a:solidFill>
              <a:latin typeface="Calibri Light" panose="020F0302020204030204"/>
            </a:rPr>
            <a:t> Feb</a:t>
          </a:r>
          <a:endParaRPr lang="en-US" sz="1200" b="1" kern="1200" dirty="0">
            <a:solidFill>
              <a:schemeClr val="tx1"/>
            </a:solidFill>
          </a:endParaRPr>
        </a:p>
      </dsp:txBody>
      <dsp:txXfrm rot="-5400000">
        <a:off x="-6292" y="4074171"/>
        <a:ext cx="922283" cy="395264"/>
      </dsp:txXfrm>
    </dsp:sp>
    <dsp:sp modelId="{358F0AB9-C1BB-425B-ADEC-1F7EE3092CD3}">
      <dsp:nvSpPr>
        <dsp:cNvPr id="0" name=""/>
        <dsp:cNvSpPr/>
      </dsp:nvSpPr>
      <dsp:spPr>
        <a:xfrm rot="5400000">
          <a:off x="5775935" y="-1246916"/>
          <a:ext cx="856405" cy="1057629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1273C8-ED8B-4C5C-B791-0AE2F3A4C6DD}">
      <dsp:nvSpPr>
        <dsp:cNvPr id="0" name=""/>
        <dsp:cNvSpPr/>
      </dsp:nvSpPr>
      <dsp:spPr>
        <a:xfrm rot="5400000">
          <a:off x="-203925" y="5042951"/>
          <a:ext cx="1317547" cy="922283"/>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n-US" sz="1200" b="1" kern="1200" dirty="0">
              <a:solidFill>
                <a:schemeClr val="tx1"/>
              </a:solidFill>
            </a:rPr>
            <a:t>w/b 13</a:t>
          </a:r>
          <a:r>
            <a:rPr lang="en-US" sz="1200" b="1" kern="1200" baseline="30000" dirty="0">
              <a:solidFill>
                <a:schemeClr val="tx1"/>
              </a:solidFill>
            </a:rPr>
            <a:t>th</a:t>
          </a:r>
          <a:r>
            <a:rPr lang="en-US" sz="1200" b="1" kern="1200" dirty="0">
              <a:solidFill>
                <a:schemeClr val="tx1"/>
              </a:solidFill>
            </a:rPr>
            <a:t> February</a:t>
          </a:r>
        </a:p>
      </dsp:txBody>
      <dsp:txXfrm rot="-5400000">
        <a:off x="-6292" y="5306461"/>
        <a:ext cx="922283" cy="395264"/>
      </dsp:txXfrm>
    </dsp:sp>
    <dsp:sp modelId="{C15684D0-89E8-4601-9094-5BB8C99EEF0B}">
      <dsp:nvSpPr>
        <dsp:cNvPr id="0" name=""/>
        <dsp:cNvSpPr/>
      </dsp:nvSpPr>
      <dsp:spPr>
        <a:xfrm rot="5400000">
          <a:off x="5746740" y="-14134"/>
          <a:ext cx="914795" cy="1060146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611E9-D10C-4139-94E8-EC17863CE663}" type="datetimeFigureOut">
              <a:rPr lang="en-GB" smtClean="0"/>
              <a:t>23/01/2023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6D9C9-053A-4CF9-9F10-39CEC48AF63C}" type="slidenum">
              <a:rPr lang="en-GB" smtClean="0"/>
              <a:t>‹#›</a:t>
            </a:fld>
            <a:endParaRPr lang="en-GB"/>
          </a:p>
        </p:txBody>
      </p:sp>
    </p:spTree>
    <p:extLst>
      <p:ext uri="{BB962C8B-B14F-4D97-AF65-F5344CB8AC3E}">
        <p14:creationId xmlns:p14="http://schemas.microsoft.com/office/powerpoint/2010/main" val="9451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Chair</a:t>
            </a:r>
            <a:r>
              <a:rPr lang="en-GB" baseline="0" dirty="0"/>
              <a:t> of Governor/Head Teacher</a:t>
            </a:r>
          </a:p>
          <a:p>
            <a:r>
              <a:rPr lang="en-GB" baseline="0" dirty="0"/>
              <a:t>Introduce the people on the call/in school, they will give a short explanation of their role (Diocese, Head Teacher and all governors in attendance)</a:t>
            </a:r>
          </a:p>
          <a:p>
            <a:endParaRPr lang="en-GB" baseline="0" dirty="0"/>
          </a:p>
          <a:p>
            <a:r>
              <a:rPr lang="en-GB" baseline="0" dirty="0"/>
              <a:t>House keeping – questions to be put into the chat/ or, there will be an opportunity to ask questions at the end.</a:t>
            </a:r>
          </a:p>
          <a:p>
            <a:r>
              <a:rPr lang="en-GB" baseline="0" dirty="0"/>
              <a:t>Any questions asked will feed into the FAQ</a:t>
            </a:r>
          </a:p>
          <a:p>
            <a:r>
              <a:rPr lang="en-GB" baseline="0" dirty="0"/>
              <a:t>The presentation will be available on your school website </a:t>
            </a:r>
            <a:endParaRPr lang="en-GB" dirty="0"/>
          </a:p>
        </p:txBody>
      </p:sp>
      <p:sp>
        <p:nvSpPr>
          <p:cNvPr id="4" name="Slide Number Placeholder 3"/>
          <p:cNvSpPr>
            <a:spLocks noGrp="1"/>
          </p:cNvSpPr>
          <p:nvPr>
            <p:ph type="sldNum" sz="quarter" idx="10"/>
          </p:nvPr>
        </p:nvSpPr>
        <p:spPr/>
        <p:txBody>
          <a:bodyPr/>
          <a:lstStyle/>
          <a:p>
            <a:fld id="{3F06D9C9-053A-4CF9-9F10-39CEC48AF63C}" type="slidenum">
              <a:rPr lang="en-GB" smtClean="0"/>
              <a:t>1</a:t>
            </a:fld>
            <a:endParaRPr lang="en-GB"/>
          </a:p>
        </p:txBody>
      </p:sp>
    </p:spTree>
    <p:extLst>
      <p:ext uri="{BB962C8B-B14F-4D97-AF65-F5344CB8AC3E}">
        <p14:creationId xmlns:p14="http://schemas.microsoft.com/office/powerpoint/2010/main" val="1553905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t>HEADTEACHER</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u="none" baseline="0" dirty="0">
                <a:ln>
                  <a:noFill/>
                </a:ln>
                <a:solidFill>
                  <a:srgbClr val="000000"/>
                </a:solidFill>
                <a:effectLst/>
                <a:uFill>
                  <a:solidFill>
                    <a:srgbClr val="000000"/>
                  </a:solidFill>
                </a:uFill>
                <a:latin typeface="Arial" panose="020B0604020202020204" pitchFamily="34" charset="0"/>
                <a:ea typeface="Arial Unicode MS"/>
                <a:cs typeface="Arial Unicode M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u="none" baseline="0" dirty="0">
                <a:ln>
                  <a:noFill/>
                </a:ln>
                <a:solidFill>
                  <a:srgbClr val="000000"/>
                </a:solidFill>
                <a:effectLst/>
                <a:uFill>
                  <a:solidFill>
                    <a:srgbClr val="000000"/>
                  </a:solidFill>
                </a:uFill>
                <a:latin typeface="Arial" panose="020B0604020202020204" pitchFamily="34" charset="0"/>
                <a:ea typeface="Arial Unicode MS"/>
                <a:cs typeface="Arial Unicode MS"/>
              </a:rPr>
              <a:t>Read through the points – have the FAQ to hand in case any questions arise about the negatives of joining a MAT</a:t>
            </a:r>
            <a:endParaRPr lang="en-US" sz="1800" u="none" dirty="0">
              <a:ln>
                <a:noFill/>
              </a:ln>
              <a:solidFill>
                <a:srgbClr val="000000"/>
              </a:solidFill>
              <a:effectLst/>
              <a:uFill>
                <a:solidFill>
                  <a:srgbClr val="000000"/>
                </a:solidFill>
              </a:uFill>
              <a:latin typeface="Arial" panose="020B0604020202020204" pitchFamily="34" charset="0"/>
              <a:ea typeface="Arial Unicode MS"/>
              <a:cs typeface="Arial Unicode MS"/>
            </a:endParaRPr>
          </a:p>
        </p:txBody>
      </p:sp>
      <p:sp>
        <p:nvSpPr>
          <p:cNvPr id="4" name="Slide Number Placeholder 3"/>
          <p:cNvSpPr>
            <a:spLocks noGrp="1"/>
          </p:cNvSpPr>
          <p:nvPr>
            <p:ph type="sldNum" sz="quarter" idx="5"/>
          </p:nvPr>
        </p:nvSpPr>
        <p:spPr/>
        <p:txBody>
          <a:bodyPr/>
          <a:lstStyle/>
          <a:p>
            <a:fld id="{29EAEF13-192F-4F4D-9D99-E0D6A5673689}" type="slidenum">
              <a:rPr lang="en-GB" smtClean="0"/>
              <a:t>10</a:t>
            </a:fld>
            <a:endParaRPr lang="en-GB"/>
          </a:p>
        </p:txBody>
      </p:sp>
    </p:spTree>
    <p:extLst>
      <p:ext uri="{BB962C8B-B14F-4D97-AF65-F5344CB8AC3E}">
        <p14:creationId xmlns:p14="http://schemas.microsoft.com/office/powerpoint/2010/main" val="336076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 Teacher</a:t>
            </a:r>
          </a:p>
        </p:txBody>
      </p:sp>
      <p:sp>
        <p:nvSpPr>
          <p:cNvPr id="4" name="Slide Number Placeholder 3"/>
          <p:cNvSpPr>
            <a:spLocks noGrp="1"/>
          </p:cNvSpPr>
          <p:nvPr>
            <p:ph type="sldNum" sz="quarter" idx="5"/>
          </p:nvPr>
        </p:nvSpPr>
        <p:spPr/>
        <p:txBody>
          <a:bodyPr/>
          <a:lstStyle/>
          <a:p>
            <a:fld id="{3F06D9C9-053A-4CF9-9F10-39CEC48AF63C}" type="slidenum">
              <a:rPr lang="en-GB" smtClean="0"/>
              <a:t>11</a:t>
            </a:fld>
            <a:endParaRPr lang="en-GB"/>
          </a:p>
        </p:txBody>
      </p:sp>
    </p:spTree>
    <p:extLst>
      <p:ext uri="{BB962C8B-B14F-4D97-AF65-F5344CB8AC3E}">
        <p14:creationId xmlns:p14="http://schemas.microsoft.com/office/powerpoint/2010/main" val="369154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Diocese or Chair of Governors</a:t>
            </a:r>
          </a:p>
          <a:p>
            <a:endParaRPr lang="en-GB" dirty="0"/>
          </a:p>
          <a:p>
            <a:r>
              <a:rPr lang="en-US" sz="1200" dirty="0"/>
              <a:t>Core Functions of Governance:</a:t>
            </a:r>
          </a:p>
          <a:p>
            <a:pPr marL="171450" indent="-171450">
              <a:buFont typeface="Arial" pitchFamily="34" charset="0"/>
              <a:buChar char="•"/>
            </a:pPr>
            <a:r>
              <a:rPr lang="en-US" sz="1200" dirty="0"/>
              <a:t>Foundation Governors to implement the Bishop’s vision as his representative; </a:t>
            </a:r>
          </a:p>
          <a:p>
            <a:pPr marL="171450" indent="-171450">
              <a:buFont typeface="Arial" pitchFamily="34" charset="0"/>
              <a:buChar char="•"/>
            </a:pPr>
            <a:r>
              <a:rPr lang="en-US" sz="1200" dirty="0"/>
              <a:t>Ensuring clarity of vision, ethos and strategic direction;</a:t>
            </a:r>
          </a:p>
          <a:p>
            <a:pPr marL="171450" indent="-171450">
              <a:buFont typeface="Arial" pitchFamily="34" charset="0"/>
              <a:buChar char="•"/>
            </a:pPr>
            <a:r>
              <a:rPr lang="en-US" sz="1200" dirty="0"/>
              <a:t>Holding executive leaders to account for the education performance of the </a:t>
            </a:r>
            <a:r>
              <a:rPr lang="en-US" sz="1200" dirty="0" err="1"/>
              <a:t>organisation</a:t>
            </a:r>
            <a:r>
              <a:rPr lang="en-US" sz="1200" dirty="0"/>
              <a:t> and its pupils, and the effective and efficient performance management of staff; and</a:t>
            </a:r>
          </a:p>
          <a:p>
            <a:pPr marL="171450" indent="-171450">
              <a:buFont typeface="Arial" pitchFamily="34" charset="0"/>
              <a:buChar char="•"/>
            </a:pPr>
            <a:r>
              <a:rPr lang="en-US" sz="1200" dirty="0"/>
              <a:t>Overseeing the financial performance of the </a:t>
            </a:r>
            <a:r>
              <a:rPr lang="en-US" sz="1200" dirty="0" err="1"/>
              <a:t>organisation</a:t>
            </a:r>
            <a:r>
              <a:rPr lang="en-US" sz="1200" dirty="0"/>
              <a:t> and making sure its money is well spent</a:t>
            </a:r>
          </a:p>
          <a:p>
            <a:endParaRPr lang="en-GB" dirty="0"/>
          </a:p>
          <a:p>
            <a:r>
              <a:rPr lang="en-GB" dirty="0"/>
              <a:t>Members have a trust wide role. They are all Diocesan appointed representatives and meet formally once a year at the AGM. They protect the core purpose of  a Catholic MAT</a:t>
            </a:r>
          </a:p>
          <a:p>
            <a:endParaRPr lang="en-GB" dirty="0"/>
          </a:p>
          <a:p>
            <a:r>
              <a:rPr lang="en-GB" dirty="0"/>
              <a:t>The Members appoint most directors as foundation directors. The Board of Directors holds ultimate responsibility for the educational and financial performance of the MAT (incl. all its schools). They are held accountable by the Members and Department for Education.</a:t>
            </a:r>
          </a:p>
          <a:p>
            <a:endParaRPr lang="en-GB" dirty="0"/>
          </a:p>
          <a:p>
            <a:r>
              <a:rPr lang="en-GB" dirty="0"/>
              <a:t>Trust committees have a trust wide oversight role.</a:t>
            </a:r>
          </a:p>
          <a:p>
            <a:endParaRPr lang="en-GB" dirty="0"/>
          </a:p>
          <a:p>
            <a:r>
              <a:rPr lang="en-US" sz="1200" dirty="0">
                <a:ln>
                  <a:noFill/>
                </a:ln>
                <a:solidFill>
                  <a:srgbClr val="FEFFFF"/>
                </a:solidFill>
                <a:effectLst/>
                <a:uFill>
                  <a:solidFill>
                    <a:srgbClr val="000000"/>
                  </a:solidFill>
                </a:uFill>
                <a:latin typeface="Arial" panose="020B0604020202020204" pitchFamily="34" charset="0"/>
                <a:ea typeface="Arial Unicode MS"/>
                <a:cs typeface="Arial Unicode MS"/>
              </a:rPr>
              <a:t>The remit for Local Governing Committees would be to focus on holding their school’s headteacher to account for the quality of education, pupil outcomes, wellbeing, spirituality and attendance, community engagement.</a:t>
            </a:r>
          </a:p>
          <a:p>
            <a:endParaRPr lang="en-US" sz="1200" dirty="0">
              <a:ln>
                <a:noFill/>
              </a:ln>
              <a:solidFill>
                <a:srgbClr val="FEFFFF"/>
              </a:solidFill>
              <a:effectLst/>
              <a:uFill>
                <a:solidFill>
                  <a:srgbClr val="000000"/>
                </a:solidFill>
              </a:uFill>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9EAEF13-192F-4F4D-9D99-E0D6A5673689}" type="slidenum">
              <a:rPr lang="en-GB" smtClean="0"/>
              <a:t>12</a:t>
            </a:fld>
            <a:endParaRPr lang="en-GB"/>
          </a:p>
        </p:txBody>
      </p:sp>
    </p:spTree>
    <p:extLst>
      <p:ext uri="{BB962C8B-B14F-4D97-AF65-F5344CB8AC3E}">
        <p14:creationId xmlns:p14="http://schemas.microsoft.com/office/powerpoint/2010/main" val="333887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Chair</a:t>
            </a:r>
            <a:r>
              <a:rPr lang="en-GB" baseline="0" dirty="0"/>
              <a:t> to read through the slide</a:t>
            </a:r>
            <a:endParaRPr lang="en-GB" dirty="0"/>
          </a:p>
        </p:txBody>
      </p:sp>
      <p:sp>
        <p:nvSpPr>
          <p:cNvPr id="4" name="Slide Number Placeholder 3"/>
          <p:cNvSpPr>
            <a:spLocks noGrp="1"/>
          </p:cNvSpPr>
          <p:nvPr>
            <p:ph type="sldNum" sz="quarter" idx="10"/>
          </p:nvPr>
        </p:nvSpPr>
        <p:spPr/>
        <p:txBody>
          <a:bodyPr/>
          <a:lstStyle/>
          <a:p>
            <a:fld id="{3F06D9C9-053A-4CF9-9F10-39CEC48AF63C}" type="slidenum">
              <a:rPr lang="en-GB" smtClean="0"/>
              <a:t>13</a:t>
            </a:fld>
            <a:endParaRPr lang="en-GB"/>
          </a:p>
        </p:txBody>
      </p:sp>
    </p:spTree>
    <p:extLst>
      <p:ext uri="{BB962C8B-B14F-4D97-AF65-F5344CB8AC3E}">
        <p14:creationId xmlns:p14="http://schemas.microsoft.com/office/powerpoint/2010/main" val="27379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CHAIR</a:t>
            </a:r>
          </a:p>
        </p:txBody>
      </p:sp>
      <p:sp>
        <p:nvSpPr>
          <p:cNvPr id="4" name="Slide Number Placeholder 3"/>
          <p:cNvSpPr>
            <a:spLocks noGrp="1"/>
          </p:cNvSpPr>
          <p:nvPr>
            <p:ph type="sldNum" sz="quarter" idx="5"/>
          </p:nvPr>
        </p:nvSpPr>
        <p:spPr/>
        <p:txBody>
          <a:bodyPr/>
          <a:lstStyle/>
          <a:p>
            <a:fld id="{29EAEF13-192F-4F4D-9D99-E0D6A5673689}" type="slidenum">
              <a:rPr lang="en-GB" smtClean="0"/>
              <a:t>14</a:t>
            </a:fld>
            <a:endParaRPr lang="en-GB"/>
          </a:p>
        </p:txBody>
      </p:sp>
    </p:spTree>
    <p:extLst>
      <p:ext uri="{BB962C8B-B14F-4D97-AF65-F5344CB8AC3E}">
        <p14:creationId xmlns:p14="http://schemas.microsoft.com/office/powerpoint/2010/main" val="331398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Chair – </a:t>
            </a:r>
            <a:r>
              <a:rPr lang="en-GB" dirty="0"/>
              <a:t>to read out questions from the </a:t>
            </a:r>
            <a:r>
              <a:rPr lang="en-GB"/>
              <a:t>chat /and </a:t>
            </a:r>
            <a:r>
              <a:rPr lang="en-GB" dirty="0"/>
              <a:t>indicate people </a:t>
            </a:r>
            <a:r>
              <a:rPr lang="en-GB"/>
              <a:t>with their hands up.</a:t>
            </a:r>
            <a:endParaRPr lang="en-GB" dirty="0"/>
          </a:p>
        </p:txBody>
      </p:sp>
      <p:sp>
        <p:nvSpPr>
          <p:cNvPr id="4" name="Slide Number Placeholder 3"/>
          <p:cNvSpPr>
            <a:spLocks noGrp="1"/>
          </p:cNvSpPr>
          <p:nvPr>
            <p:ph type="sldNum" sz="quarter" idx="10"/>
          </p:nvPr>
        </p:nvSpPr>
        <p:spPr/>
        <p:txBody>
          <a:bodyPr/>
          <a:lstStyle/>
          <a:p>
            <a:fld id="{3F06D9C9-053A-4CF9-9F10-39CEC48AF63C}" type="slidenum">
              <a:rPr lang="en-GB" smtClean="0"/>
              <a:t>15</a:t>
            </a:fld>
            <a:endParaRPr lang="en-GB"/>
          </a:p>
        </p:txBody>
      </p:sp>
    </p:spTree>
    <p:extLst>
      <p:ext uri="{BB962C8B-B14F-4D97-AF65-F5344CB8AC3E}">
        <p14:creationId xmlns:p14="http://schemas.microsoft.com/office/powerpoint/2010/main" val="4269326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of Governors/Head Teacher</a:t>
            </a:r>
          </a:p>
        </p:txBody>
      </p:sp>
      <p:sp>
        <p:nvSpPr>
          <p:cNvPr id="4" name="Slide Number Placeholder 3"/>
          <p:cNvSpPr>
            <a:spLocks noGrp="1"/>
          </p:cNvSpPr>
          <p:nvPr>
            <p:ph type="sldNum" sz="quarter" idx="5"/>
          </p:nvPr>
        </p:nvSpPr>
        <p:spPr/>
        <p:txBody>
          <a:bodyPr/>
          <a:lstStyle/>
          <a:p>
            <a:fld id="{3F06D9C9-053A-4CF9-9F10-39CEC48AF63C}" type="slidenum">
              <a:rPr lang="en-GB" smtClean="0"/>
              <a:t>2</a:t>
            </a:fld>
            <a:endParaRPr lang="en-GB"/>
          </a:p>
        </p:txBody>
      </p:sp>
    </p:spTree>
    <p:extLst>
      <p:ext uri="{BB962C8B-B14F-4D97-AF65-F5344CB8AC3E}">
        <p14:creationId xmlns:p14="http://schemas.microsoft.com/office/powerpoint/2010/main" val="90523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gn="just">
              <a:spcBef>
                <a:spcPts val="0"/>
              </a:spcBef>
              <a:spcAft>
                <a:spcPts val="0"/>
              </a:spcAft>
            </a:pPr>
            <a:r>
              <a:rPr lang="en-US" sz="1200" b="1" u="none" dirty="0">
                <a:ln>
                  <a:noFill/>
                </a:ln>
                <a:solidFill>
                  <a:srgbClr val="000000"/>
                </a:solidFill>
                <a:effectLst/>
                <a:uFill>
                  <a:solidFill>
                    <a:srgbClr val="000000"/>
                  </a:solidFill>
                </a:uFill>
                <a:latin typeface="Arial" panose="020B0604020202020204" pitchFamily="34" charset="0"/>
                <a:ea typeface="Arial Unicode MS"/>
                <a:cs typeface="Arial Unicode MS"/>
              </a:rPr>
              <a:t>DIOCESE TO PRESENT/Chair of Governors/Head Teacher</a:t>
            </a:r>
          </a:p>
          <a:p>
            <a:pPr marL="0" marR="0" algn="just">
              <a:spcBef>
                <a:spcPts val="0"/>
              </a:spcBef>
              <a:spcAft>
                <a:spcPts val="0"/>
              </a:spcAft>
            </a:pPr>
            <a:endParaRPr lang="en-US" sz="1200" b="1" u="sng" dirty="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algn="just">
              <a:spcBef>
                <a:spcPts val="0"/>
              </a:spcBef>
              <a:spcAft>
                <a:spcPts val="0"/>
              </a:spcAft>
            </a:pPr>
            <a:r>
              <a:rPr lang="en-US" sz="1200" b="1" u="sng" dirty="0">
                <a:ln>
                  <a:noFill/>
                </a:ln>
                <a:solidFill>
                  <a:srgbClr val="000000"/>
                </a:solidFill>
                <a:effectLst/>
                <a:uFill>
                  <a:solidFill>
                    <a:srgbClr val="000000"/>
                  </a:solidFill>
                </a:uFill>
                <a:latin typeface="Arial" panose="020B0604020202020204" pitchFamily="34" charset="0"/>
                <a:ea typeface="Arial Unicode MS"/>
                <a:cs typeface="Arial Unicode MS"/>
              </a:rPr>
              <a:t>What is the Role of the Diocese?</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algn="just">
              <a:spcBef>
                <a:spcPts val="0"/>
              </a:spcBef>
              <a:spcAft>
                <a:spcPts val="0"/>
              </a:spcAft>
            </a:pPr>
            <a:r>
              <a:rPr lang="en-US" sz="1200" b="1" u="none" strike="noStrike" dirty="0">
                <a:ln>
                  <a:noFill/>
                </a:ln>
                <a:solidFill>
                  <a:srgbClr val="000000"/>
                </a:solidFill>
                <a:effectLst/>
                <a:uFill>
                  <a:solidFill>
                    <a:srgbClr val="000000"/>
                  </a:solidFill>
                </a:uFill>
                <a:latin typeface="Arial" panose="020B0604020202020204" pitchFamily="34" charset="0"/>
                <a:ea typeface="Arial Unicode MS"/>
                <a:cs typeface="Arial Unicode MS"/>
              </a:rPr>
              <a:t> </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algn="just">
              <a:spcBef>
                <a:spcPts val="0"/>
              </a:spcBef>
              <a:spcAft>
                <a:spcPts val="0"/>
              </a:spcAft>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Canon Law (Church Law) provides that each Diocesan bishop has strategic responsibility to commission sufficient school places to meet the needs of </a:t>
            </a:r>
            <a:r>
              <a:rPr lang="en-US" sz="1200" dirty="0" err="1">
                <a:ln>
                  <a:noFill/>
                </a:ln>
                <a:solidFill>
                  <a:srgbClr val="000000"/>
                </a:solidFill>
                <a:effectLst/>
                <a:uFill>
                  <a:solidFill>
                    <a:srgbClr val="000000"/>
                  </a:solidFill>
                </a:uFill>
                <a:latin typeface="Arial" panose="020B0604020202020204" pitchFamily="34" charset="0"/>
                <a:ea typeface="Arial Unicode MS"/>
                <a:cs typeface="Arial Unicode MS"/>
              </a:rPr>
              <a:t>baptised</a:t>
            </a: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 Catholic Children in this area. A Catholic school is one which is </a:t>
            </a:r>
            <a:r>
              <a:rPr lang="en-US" sz="1200" dirty="0" err="1">
                <a:ln>
                  <a:noFill/>
                </a:ln>
                <a:solidFill>
                  <a:srgbClr val="000000"/>
                </a:solidFill>
                <a:effectLst/>
                <a:uFill>
                  <a:solidFill>
                    <a:srgbClr val="000000"/>
                  </a:solidFill>
                </a:uFill>
                <a:latin typeface="Arial" panose="020B0604020202020204" pitchFamily="34" charset="0"/>
                <a:ea typeface="Arial Unicode MS"/>
                <a:cs typeface="Arial Unicode MS"/>
              </a:rPr>
              <a:t>recognised</a:t>
            </a: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 as such by the Diocesan bishop. In respect of his schools, which includes academies the bishop has the legal right to appoint (and remove) an overall majority of directors and governors. In addition to all the other legal responsibilities, the law </a:t>
            </a:r>
            <a:r>
              <a:rPr lang="en-US" sz="1200" dirty="0" err="1">
                <a:ln>
                  <a:noFill/>
                </a:ln>
                <a:solidFill>
                  <a:srgbClr val="000000"/>
                </a:solidFill>
                <a:effectLst/>
                <a:uFill>
                  <a:solidFill>
                    <a:srgbClr val="000000"/>
                  </a:solidFill>
                </a:uFill>
                <a:latin typeface="Arial" panose="020B0604020202020204" pitchFamily="34" charset="0"/>
                <a:ea typeface="Arial Unicode MS"/>
                <a:cs typeface="Arial Unicode MS"/>
              </a:rPr>
              <a:t>recognises</a:t>
            </a: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 that foundation directors and governors are appointed specifically to ensure:</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That the Catholic character of the school is preserved.</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That the school is conducted in accordance with its trust deed.</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That the religious education curriculum is in accordance with the bishop’s policy for the Diocese.</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0" marR="0" algn="just">
              <a:spcBef>
                <a:spcPts val="0"/>
              </a:spcBef>
              <a:spcAft>
                <a:spcPts val="0"/>
              </a:spcAft>
            </a:pPr>
            <a:endPar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endParaRPr>
          </a:p>
          <a:p>
            <a:pPr marL="0" marR="0" algn="just">
              <a:spcBef>
                <a:spcPts val="0"/>
              </a:spcBef>
              <a:spcAft>
                <a:spcPts val="0"/>
              </a:spcAft>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Diocesan bishop, acting through his Director of Schools and Colleges is responsible for:</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provision and future development of excellent Catholic education throughout the Diocese.</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oversight of high educational standards, progress, and outcomes in all Diocesan schools</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appointment, development and training of foundation directors and governors and their removal.</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inspection of religious life of schools and RE (Section 48 inspections)</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development of Catholic teachers and leaders (and all appointments should be made with diocesan protocol)</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The oversight of school buildings/ estate and capital projects</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Planning of school place provision</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Engaging with the Local Authority (LA), Regional School Commissioner (RSC) and </a:t>
            </a:r>
            <a:r>
              <a:rPr lang="en-US" sz="1200" dirty="0" err="1">
                <a:ln>
                  <a:noFill/>
                </a:ln>
                <a:solidFill>
                  <a:srgbClr val="000000"/>
                </a:solidFill>
                <a:effectLst/>
                <a:uFill>
                  <a:solidFill>
                    <a:srgbClr val="000000"/>
                  </a:solidFill>
                </a:uFill>
                <a:latin typeface="Arial" panose="020B0604020202020204" pitchFamily="34" charset="0"/>
                <a:ea typeface="Arial Unicode MS"/>
                <a:cs typeface="Arial Unicode MS"/>
              </a:rPr>
              <a:t>Ofsted</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pPr marL="342900" marR="0" lvl="0" indent="-342900" algn="just">
              <a:spcBef>
                <a:spcPts val="0"/>
              </a:spcBef>
              <a:spcAft>
                <a:spcPts val="0"/>
              </a:spcAft>
              <a:buFont typeface="Symbol" panose="05050102010706020507" pitchFamily="18" charset="2"/>
              <a:buChar char=""/>
            </a:pPr>
            <a:r>
              <a:rPr lang="en-US" sz="1200" dirty="0">
                <a:ln>
                  <a:noFill/>
                </a:ln>
                <a:solidFill>
                  <a:srgbClr val="000000"/>
                </a:solidFill>
                <a:effectLst/>
                <a:uFill>
                  <a:solidFill>
                    <a:srgbClr val="000000"/>
                  </a:solidFill>
                </a:uFill>
                <a:latin typeface="Arial" panose="020B0604020202020204" pitchFamily="34" charset="0"/>
                <a:ea typeface="Arial Unicode MS"/>
                <a:cs typeface="Arial Unicode MS"/>
              </a:rPr>
              <a:t>Maintaining links with the Catholic Education Service and appropriate government departments</a:t>
            </a:r>
            <a:endParaRPr lang="en-GB" sz="1200" dirty="0">
              <a:ln>
                <a:noFill/>
              </a:ln>
              <a:solidFill>
                <a:srgbClr val="000000"/>
              </a:solidFill>
              <a:effectLst/>
              <a:uFill>
                <a:solidFill>
                  <a:srgbClr val="000000"/>
                </a:solidFill>
              </a:uFill>
              <a:latin typeface="Times New Roman" panose="02020603050405020304" pitchFamily="18"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3F06D9C9-053A-4CF9-9F10-39CEC48AF63C}" type="slidenum">
              <a:rPr lang="en-GB" smtClean="0"/>
              <a:t>3</a:t>
            </a:fld>
            <a:endParaRPr lang="en-GB"/>
          </a:p>
        </p:txBody>
      </p:sp>
    </p:spTree>
    <p:extLst>
      <p:ext uri="{BB962C8B-B14F-4D97-AF65-F5344CB8AC3E}">
        <p14:creationId xmlns:p14="http://schemas.microsoft.com/office/powerpoint/2010/main" val="4045046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u="none" dirty="0">
                <a:ln>
                  <a:noFill/>
                </a:ln>
                <a:solidFill>
                  <a:srgbClr val="000000"/>
                </a:solidFill>
                <a:effectLst/>
                <a:uFill>
                  <a:solidFill>
                    <a:srgbClr val="000000"/>
                  </a:solidFill>
                </a:uFill>
                <a:latin typeface="Arial" panose="020B0604020202020204" pitchFamily="34" charset="0"/>
                <a:ea typeface="Arial Unicode MS"/>
                <a:cs typeface="Arial Unicode MS"/>
              </a:rPr>
              <a:t>DIOCESE TO PRESENT/Chair of Governors/Head Teacher</a:t>
            </a:r>
          </a:p>
          <a:p>
            <a:pPr marL="0" indent="0">
              <a:buFont typeface="+mj-lt"/>
              <a:buNone/>
            </a:pPr>
            <a:endParaRPr lang="en-GB" sz="1200" dirty="0">
              <a:effectLst/>
              <a:latin typeface="Calibri" panose="020F0502020204030204" pitchFamily="34" charset="0"/>
              <a:cs typeface="Times New Roman" panose="02020603050405020304" pitchFamily="18" charset="0"/>
            </a:endParaRPr>
          </a:p>
          <a:p>
            <a:pPr marL="228600" marR="0" lvl="0" indent="-228600">
              <a:lnSpc>
                <a:spcPct val="107000"/>
              </a:lnSpc>
              <a:spcBef>
                <a:spcPts val="0"/>
              </a:spcBef>
              <a:spcAft>
                <a:spcPts val="0"/>
              </a:spcAft>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Academy status provides access to additional capital grants</a:t>
            </a:r>
          </a:p>
          <a:p>
            <a:pPr marL="228600" marR="0" lvl="0" indent="-228600">
              <a:lnSpc>
                <a:spcPct val="107000"/>
              </a:lnSpc>
              <a:spcBef>
                <a:spcPts val="0"/>
              </a:spcBef>
              <a:spcAft>
                <a:spcPts val="0"/>
              </a:spcAft>
              <a:buFont typeface="+mj-lt"/>
              <a:buAutoNum type="arabicPeriod"/>
            </a:pPr>
            <a:r>
              <a:rPr lang="en-GB" sz="1200" i="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Six FGs instead of seven to recruit for LGCs. Total 10 governors instead of 12. For many schools it has been a challenge to recruit enough governors.</a:t>
            </a:r>
          </a:p>
          <a:p>
            <a:pPr marL="228600" marR="0" lvl="0" indent="-228600">
              <a:lnSpc>
                <a:spcPct val="107000"/>
              </a:lnSpc>
              <a:spcBef>
                <a:spcPts val="0"/>
              </a:spcBef>
              <a:spcAft>
                <a:spcPts val="0"/>
              </a:spcAft>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Less duplication re need for regulatory compliance, reporting/submissions</a:t>
            </a:r>
          </a:p>
          <a:p>
            <a:pPr marL="228600" marR="0" lvl="0" indent="-228600">
              <a:lnSpc>
                <a:spcPct val="107000"/>
              </a:lnSpc>
              <a:spcBef>
                <a:spcPts val="0"/>
              </a:spcBef>
              <a:spcAft>
                <a:spcPts val="800"/>
              </a:spcAft>
              <a:buFont typeface="+mj-lt"/>
              <a:buAutoNum type="arabi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Diocese investment in PK and external consultants to provide additional and expert capacity throughout the process</a:t>
            </a:r>
          </a:p>
          <a:p>
            <a:endParaRPr lang="en-GB" dirty="0"/>
          </a:p>
          <a:p>
            <a:r>
              <a:rPr lang="en-GB" sz="1200" b="1" dirty="0">
                <a:latin typeface="Arial" panose="020B0604020202020204" pitchFamily="34" charset="0"/>
                <a:cs typeface="Arial" panose="020B0604020202020204" pitchFamily="34" charset="0"/>
              </a:rPr>
              <a:t>Converter academies </a:t>
            </a:r>
            <a:r>
              <a:rPr lang="en-GB" sz="1200" dirty="0">
                <a:latin typeface="Arial" panose="020B0604020202020204" pitchFamily="34" charset="0"/>
                <a:cs typeface="Arial" panose="020B0604020202020204" pitchFamily="34" charset="0"/>
              </a:rPr>
              <a:t>receive a grant of £25k towards the cost of the academy conversion e.g. legal fees. </a:t>
            </a:r>
          </a:p>
          <a:p>
            <a:endParaRPr lang="en-GB" dirty="0"/>
          </a:p>
        </p:txBody>
      </p:sp>
      <p:sp>
        <p:nvSpPr>
          <p:cNvPr id="4" name="Slide Number Placeholder 3"/>
          <p:cNvSpPr>
            <a:spLocks noGrp="1"/>
          </p:cNvSpPr>
          <p:nvPr>
            <p:ph type="sldNum" sz="quarter" idx="5"/>
          </p:nvPr>
        </p:nvSpPr>
        <p:spPr/>
        <p:txBody>
          <a:bodyPr/>
          <a:lstStyle/>
          <a:p>
            <a:fld id="{0AF39038-22B6-4DB9-8CDE-C3AD8F953326}" type="slidenum">
              <a:rPr lang="en-GB" smtClean="0"/>
              <a:t>4</a:t>
            </a:fld>
            <a:endParaRPr lang="en-GB"/>
          </a:p>
        </p:txBody>
      </p:sp>
    </p:spTree>
    <p:extLst>
      <p:ext uri="{BB962C8B-B14F-4D97-AF65-F5344CB8AC3E}">
        <p14:creationId xmlns:p14="http://schemas.microsoft.com/office/powerpoint/2010/main" val="196072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CHAIR/Head Teacher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noFill/>
                </a:ln>
                <a:effectLst/>
                <a:uFill>
                  <a:solidFill>
                    <a:srgbClr val="000000"/>
                  </a:solidFill>
                </a:uFill>
                <a:latin typeface="Arial" panose="020B0604020202020204" pitchFamily="34" charset="0"/>
                <a:ea typeface="Arial Unicode MS"/>
                <a:cs typeface="Arial Unicode MS"/>
              </a:rPr>
              <a:t>To</a:t>
            </a:r>
            <a:r>
              <a:rPr lang="en-US" sz="1200" baseline="0" dirty="0">
                <a:ln>
                  <a:noFill/>
                </a:ln>
                <a:effectLst/>
                <a:uFill>
                  <a:solidFill>
                    <a:srgbClr val="000000"/>
                  </a:solidFill>
                </a:uFill>
                <a:latin typeface="Arial" panose="020B0604020202020204" pitchFamily="34" charset="0"/>
                <a:ea typeface="Arial Unicode MS"/>
                <a:cs typeface="Arial Unicode MS"/>
              </a:rPr>
              <a:t> read out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n>
                <a:noFill/>
              </a:ln>
              <a:effectLst/>
              <a:uFill>
                <a:solidFill>
                  <a:srgbClr val="000000"/>
                </a:solidFill>
              </a:uFill>
              <a:latin typeface="Arial" panose="020B0604020202020204" pitchFamily="34" charset="0"/>
              <a:ea typeface="Arial Unicode MS"/>
              <a:cs typeface="Arial Unicode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ln>
                  <a:noFill/>
                </a:ln>
                <a:effectLst/>
                <a:uFill>
                  <a:solidFill>
                    <a:srgbClr val="000000"/>
                  </a:solidFill>
                </a:uFill>
                <a:latin typeface="Arial" panose="020B0604020202020204" pitchFamily="34" charset="0"/>
                <a:ea typeface="Arial Unicode MS"/>
                <a:cs typeface="Arial Unicode MS"/>
              </a:rPr>
              <a:t>First step is to apply for consent from the Diocesan Academy Board in February to become part of a MAT followed by an application to the Regional Schools Commissioner, planned in March.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ln>
                <a:noFill/>
              </a:ln>
              <a:effectLst/>
              <a:uFill>
                <a:solidFill>
                  <a:srgbClr val="000000"/>
                </a:solidFill>
              </a:uFill>
              <a:latin typeface="Arial" panose="020B0604020202020204" pitchFamily="34" charset="0"/>
              <a:ea typeface="Arial Unicode MS"/>
              <a:cs typeface="Arial Unicode MS"/>
            </a:endParaRPr>
          </a:p>
        </p:txBody>
      </p:sp>
      <p:sp>
        <p:nvSpPr>
          <p:cNvPr id="4" name="Slide Number Placeholder 3"/>
          <p:cNvSpPr>
            <a:spLocks noGrp="1"/>
          </p:cNvSpPr>
          <p:nvPr>
            <p:ph type="sldNum" sz="quarter" idx="5"/>
          </p:nvPr>
        </p:nvSpPr>
        <p:spPr/>
        <p:txBody>
          <a:bodyPr/>
          <a:lstStyle/>
          <a:p>
            <a:fld id="{29EAEF13-192F-4F4D-9D99-E0D6A5673689}" type="slidenum">
              <a:rPr lang="en-GB" smtClean="0"/>
              <a:t>5</a:t>
            </a:fld>
            <a:endParaRPr lang="en-GB"/>
          </a:p>
        </p:txBody>
      </p:sp>
    </p:spTree>
    <p:extLst>
      <p:ext uri="{BB962C8B-B14F-4D97-AF65-F5344CB8AC3E}">
        <p14:creationId xmlns:p14="http://schemas.microsoft.com/office/powerpoint/2010/main" val="198364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school was involved in developing Our Vision for the MAT through working together in the Partnership Mission &amp; Ethos committee.</a:t>
            </a:r>
          </a:p>
        </p:txBody>
      </p:sp>
      <p:sp>
        <p:nvSpPr>
          <p:cNvPr id="4" name="Slide Number Placeholder 3"/>
          <p:cNvSpPr>
            <a:spLocks noGrp="1"/>
          </p:cNvSpPr>
          <p:nvPr>
            <p:ph type="sldNum" sz="quarter" idx="5"/>
          </p:nvPr>
        </p:nvSpPr>
        <p:spPr/>
        <p:txBody>
          <a:bodyPr/>
          <a:lstStyle/>
          <a:p>
            <a:fld id="{3F06D9C9-053A-4CF9-9F10-39CEC48AF63C}" type="slidenum">
              <a:rPr lang="en-GB" smtClean="0"/>
              <a:t>6</a:t>
            </a:fld>
            <a:endParaRPr lang="en-GB"/>
          </a:p>
        </p:txBody>
      </p:sp>
    </p:spTree>
    <p:extLst>
      <p:ext uri="{BB962C8B-B14F-4D97-AF65-F5344CB8AC3E}">
        <p14:creationId xmlns:p14="http://schemas.microsoft.com/office/powerpoint/2010/main" val="1341294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Heads </a:t>
            </a:r>
          </a:p>
        </p:txBody>
      </p:sp>
      <p:sp>
        <p:nvSpPr>
          <p:cNvPr id="4" name="Slide Number Placeholder 3"/>
          <p:cNvSpPr>
            <a:spLocks noGrp="1"/>
          </p:cNvSpPr>
          <p:nvPr>
            <p:ph type="sldNum" sz="quarter" idx="10"/>
          </p:nvPr>
        </p:nvSpPr>
        <p:spPr/>
        <p:txBody>
          <a:bodyPr/>
          <a:lstStyle/>
          <a:p>
            <a:fld id="{3F06D9C9-053A-4CF9-9F10-39CEC48AF63C}" type="slidenum">
              <a:rPr lang="en-GB" smtClean="0"/>
              <a:t>7</a:t>
            </a:fld>
            <a:endParaRPr lang="en-GB"/>
          </a:p>
        </p:txBody>
      </p:sp>
    </p:spTree>
    <p:extLst>
      <p:ext uri="{BB962C8B-B14F-4D97-AF65-F5344CB8AC3E}">
        <p14:creationId xmlns:p14="http://schemas.microsoft.com/office/powerpoint/2010/main" val="3181036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HEADTEACHER</a:t>
            </a:r>
          </a:p>
          <a:p>
            <a:pPr marL="228600" indent="-228600">
              <a:buFont typeface="+mj-lt"/>
              <a:buAutoNum type="arabicPeriod"/>
            </a:pPr>
            <a:r>
              <a:rPr lang="en-GB" dirty="0"/>
              <a:t>Delivering education improvements is at the centre of this proposal. Our proposed MAT would have as its driving imperative the provision of trust wide school improvement strategies backed by access to greater resources which would improve the academic and Catholic education standards and lead to accelerated and sustained improvement.  Our children should receive an equal offer whichever of our school’s they’re in, able to avail of the skills and specialisms of all of our schools.</a:t>
            </a:r>
          </a:p>
          <a:p>
            <a:pPr marL="228600" indent="-228600">
              <a:buFont typeface="+mj-lt"/>
              <a:buAutoNum type="arabicPeriod"/>
            </a:pPr>
            <a:r>
              <a:rPr lang="en-GB" dirty="0"/>
              <a:t>These</a:t>
            </a:r>
            <a:r>
              <a:rPr lang="en-GB" baseline="0" dirty="0"/>
              <a:t> staff </a:t>
            </a:r>
            <a:r>
              <a:rPr lang="en-GB" dirty="0"/>
              <a:t> could innovate, share knowledge, and best practice across our family of Catholic schools. </a:t>
            </a:r>
          </a:p>
          <a:p>
            <a:pPr marL="228600" indent="-228600">
              <a:buFont typeface="+mj-lt"/>
              <a:buAutoNum type="arabicPeriod"/>
            </a:pPr>
            <a:r>
              <a:rPr lang="en-GB" dirty="0"/>
              <a:t>Pupils would benefit from the cost savings created through bulk buying power which could be used to improve resources and provide specialist support which may not be affordable for a single standalone school e.g., speech and language therapist, sensory play equipment, IT technician support.</a:t>
            </a:r>
          </a:p>
          <a:p>
            <a:pPr marL="228600" indent="-228600">
              <a:buFont typeface="+mj-lt"/>
              <a:buAutoNum type="arabicPeriod"/>
            </a:pPr>
            <a:r>
              <a:rPr lang="en-GB" dirty="0" err="1"/>
              <a:t>Headteachers</a:t>
            </a:r>
            <a:r>
              <a:rPr lang="en-GB" dirty="0"/>
              <a:t> would lead the day-to-day running of their school as they do now but with more freedom for senior leaders, including governors, to focus on improving the quality of education and related matters (e.g., wellbeing and attendance) that help to ensure all children are ready to learn, make progress and achieve. </a:t>
            </a:r>
          </a:p>
          <a:p>
            <a:pPr marL="228600" indent="-228600">
              <a:buFont typeface="+mj-lt"/>
              <a:buAutoNum type="arabicPeriod"/>
            </a:pPr>
            <a:r>
              <a:rPr lang="en-GB" dirty="0"/>
              <a:t>Similarly, pupils would benefit from being served by schools who can bid for additional funding grants only available to academies. For example, building MAT capacity releases headteachers to focus more of their time on driving school improvement. </a:t>
            </a:r>
          </a:p>
          <a:p>
            <a:pPr marL="228600" indent="-228600">
              <a:buFont typeface="+mj-lt"/>
              <a:buAutoNum type="arabicPeriod"/>
            </a:pPr>
            <a:r>
              <a:rPr lang="en-GB" dirty="0"/>
              <a:t>These would become affordable when more children participate and promote inter-academy friendships e.g., trips and sports matches.</a:t>
            </a:r>
          </a:p>
        </p:txBody>
      </p:sp>
      <p:sp>
        <p:nvSpPr>
          <p:cNvPr id="4" name="Slide Number Placeholder 3"/>
          <p:cNvSpPr>
            <a:spLocks noGrp="1"/>
          </p:cNvSpPr>
          <p:nvPr>
            <p:ph type="sldNum" sz="quarter" idx="5"/>
          </p:nvPr>
        </p:nvSpPr>
        <p:spPr/>
        <p:txBody>
          <a:bodyPr/>
          <a:lstStyle/>
          <a:p>
            <a:fld id="{29EAEF13-192F-4F4D-9D99-E0D6A5673689}" type="slidenum">
              <a:rPr lang="en-GB" smtClean="0"/>
              <a:t>8</a:t>
            </a:fld>
            <a:endParaRPr lang="en-GB"/>
          </a:p>
        </p:txBody>
      </p:sp>
    </p:spTree>
    <p:extLst>
      <p:ext uri="{BB962C8B-B14F-4D97-AF65-F5344CB8AC3E}">
        <p14:creationId xmlns:p14="http://schemas.microsoft.com/office/powerpoint/2010/main" val="3777047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HEADTEACHER</a:t>
            </a:r>
            <a:endParaRPr lang="en-US" dirty="0"/>
          </a:p>
          <a:p>
            <a:pPr marL="228600" indent="-228600">
              <a:buFont typeface="+mj-lt"/>
              <a:buAutoNum type="arabicPeriod"/>
            </a:pPr>
            <a:r>
              <a:rPr lang="en-GB" dirty="0">
                <a:cs typeface="Calibri"/>
              </a:rPr>
              <a:t>Being part of a larger organisation provides more opportunities to work collaboratively, share best practice and support each other. The Partnership schools have been working collaboratively for a number of years and being part of a MAT provides an opportunity to build on that further.</a:t>
            </a:r>
          </a:p>
          <a:p>
            <a:pPr marL="228600" indent="-228600">
              <a:buFont typeface="+mj-lt"/>
              <a:buAutoNum type="arabicPeriod"/>
            </a:pPr>
            <a:r>
              <a:rPr lang="en-GB" dirty="0">
                <a:cs typeface="Calibri"/>
              </a:rPr>
              <a:t>Equally, being in a family of schools opens up opportunities to develop for leadership roles within the MAT and in shared resource roles</a:t>
            </a:r>
          </a:p>
          <a:p>
            <a:pPr marL="228600" indent="-228600">
              <a:buFont typeface="+mj-lt"/>
              <a:buAutoNum type="arabicPeriod"/>
            </a:pPr>
            <a:r>
              <a:rPr lang="en-GB" dirty="0">
                <a:cs typeface="Calibri"/>
              </a:rPr>
              <a:t>As an employee of a MAT family of schools opens up more opportunities to existing staff</a:t>
            </a:r>
          </a:p>
          <a:p>
            <a:pPr marL="228600" indent="-228600">
              <a:buFont typeface="+mj-lt"/>
              <a:buAutoNum type="arabicPeriod"/>
            </a:pPr>
            <a:r>
              <a:rPr lang="en-GB" dirty="0">
                <a:cs typeface="Calibri"/>
              </a:rPr>
              <a:t>MAT will have more Trust wide systems, policies and shared resources </a:t>
            </a:r>
            <a:r>
              <a:rPr lang="en-GB" dirty="0" err="1">
                <a:cs typeface="Calibri"/>
              </a:rPr>
              <a:t>eg</a:t>
            </a:r>
            <a:r>
              <a:rPr lang="en-GB" dirty="0">
                <a:cs typeface="Calibri"/>
              </a:rPr>
              <a:t> finance, management information, estates, H&amp;S, HR etc freeing up leaders to focus on education standards, school improvement and relationships with their local community. </a:t>
            </a:r>
          </a:p>
        </p:txBody>
      </p:sp>
      <p:sp>
        <p:nvSpPr>
          <p:cNvPr id="4" name="Slide Number Placeholder 3"/>
          <p:cNvSpPr>
            <a:spLocks noGrp="1"/>
          </p:cNvSpPr>
          <p:nvPr>
            <p:ph type="sldNum" sz="quarter" idx="10"/>
          </p:nvPr>
        </p:nvSpPr>
        <p:spPr/>
        <p:txBody>
          <a:bodyPr/>
          <a:lstStyle/>
          <a:p>
            <a:fld id="{3F06D9C9-053A-4CF9-9F10-39CEC48AF63C}" type="slidenum">
              <a:rPr lang="en-GB" smtClean="0"/>
              <a:t>9</a:t>
            </a:fld>
            <a:endParaRPr lang="en-GB"/>
          </a:p>
        </p:txBody>
      </p:sp>
    </p:spTree>
    <p:extLst>
      <p:ext uri="{BB962C8B-B14F-4D97-AF65-F5344CB8AC3E}">
        <p14:creationId xmlns:p14="http://schemas.microsoft.com/office/powerpoint/2010/main" val="326425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8BBD8F-4996-4F36-A290-83C3CA4A6673}"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228649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BBD8F-4996-4F36-A290-83C3CA4A6673}"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225717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BBD8F-4996-4F36-A290-83C3CA4A6673}"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427842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68BBD8F-4996-4F36-A290-83C3CA4A6673}"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329093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8BBD8F-4996-4F36-A290-83C3CA4A6673}" type="datetimeFigureOut">
              <a:rPr lang="en-GB" smtClean="0"/>
              <a:t>23/01/2023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14698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68BBD8F-4996-4F36-A290-83C3CA4A6673}"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479751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68BBD8F-4996-4F36-A290-83C3CA4A6673}" type="datetimeFigureOut">
              <a:rPr lang="en-GB" smtClean="0"/>
              <a:t>23/01/2023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3421856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68BBD8F-4996-4F36-A290-83C3CA4A6673}" type="datetimeFigureOut">
              <a:rPr lang="en-GB" smtClean="0"/>
              <a:t>23/01/2023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365844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BBD8F-4996-4F36-A290-83C3CA4A6673}" type="datetimeFigureOut">
              <a:rPr lang="en-GB" smtClean="0"/>
              <a:t>23/01/2023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597433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8BBD8F-4996-4F36-A290-83C3CA4A6673}"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329276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8BBD8F-4996-4F36-A290-83C3CA4A6673}" type="datetimeFigureOut">
              <a:rPr lang="en-GB" smtClean="0"/>
              <a:t>23/01/2023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2B6706B-E35B-49A2-94E9-FA1193760A80}" type="slidenum">
              <a:rPr lang="en-GB" smtClean="0"/>
              <a:t>‹#›</a:t>
            </a:fld>
            <a:endParaRPr lang="en-GB"/>
          </a:p>
        </p:txBody>
      </p:sp>
    </p:spTree>
    <p:extLst>
      <p:ext uri="{BB962C8B-B14F-4D97-AF65-F5344CB8AC3E}">
        <p14:creationId xmlns:p14="http://schemas.microsoft.com/office/powerpoint/2010/main" val="1197279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BBD8F-4996-4F36-A290-83C3CA4A6673}" type="datetimeFigureOut">
              <a:rPr lang="en-GB" smtClean="0"/>
              <a:t>23/01/2023</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6706B-E35B-49A2-94E9-FA1193760A80}" type="slidenum">
              <a:rPr lang="en-GB" smtClean="0"/>
              <a:t>‹#›</a:t>
            </a:fld>
            <a:endParaRPr lang="en-GB"/>
          </a:p>
        </p:txBody>
      </p:sp>
    </p:spTree>
    <p:extLst>
      <p:ext uri="{BB962C8B-B14F-4D97-AF65-F5344CB8AC3E}">
        <p14:creationId xmlns:p14="http://schemas.microsoft.com/office/powerpoint/2010/main" val="232036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3.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36835" y="558692"/>
            <a:ext cx="9144000" cy="2387600"/>
          </a:xfrm>
        </p:spPr>
        <p:txBody>
          <a:bodyPr/>
          <a:lstStyle/>
          <a:p>
            <a:r>
              <a:rPr lang="en-GB" b="1" dirty="0">
                <a:latin typeface="Calibri" panose="020F0502020204030204" pitchFamily="34" charset="0"/>
                <a:cs typeface="Calibri" panose="020F0502020204030204" pitchFamily="34" charset="0"/>
              </a:rPr>
              <a:t>The Little Way Catholic Educational Trust</a:t>
            </a:r>
          </a:p>
        </p:txBody>
      </p:sp>
      <p:sp>
        <p:nvSpPr>
          <p:cNvPr id="3" name="Subtitle 2"/>
          <p:cNvSpPr>
            <a:spLocks noGrp="1"/>
          </p:cNvSpPr>
          <p:nvPr>
            <p:ph type="subTitle" idx="1"/>
          </p:nvPr>
        </p:nvSpPr>
        <p:spPr>
          <a:xfrm>
            <a:off x="2736835" y="3727298"/>
            <a:ext cx="9144000" cy="1655762"/>
          </a:xfrm>
        </p:spPr>
        <p:txBody>
          <a:bodyPr>
            <a:normAutofit/>
          </a:bodyPr>
          <a:lstStyle/>
          <a:p>
            <a:r>
              <a:rPr lang="en-GB" sz="4800" dirty="0">
                <a:latin typeface="Calibri" panose="020F0502020204030204" pitchFamily="34" charset="0"/>
                <a:cs typeface="Calibri" panose="020F0502020204030204" pitchFamily="34" charset="0"/>
              </a:rPr>
              <a:t>Consultation Event </a:t>
            </a:r>
          </a:p>
          <a:p>
            <a:r>
              <a:rPr lang="en-GB" sz="4800" smtClean="0">
                <a:latin typeface="Calibri" panose="020F0502020204030204" pitchFamily="34" charset="0"/>
                <a:cs typeface="Calibri" panose="020F0502020204030204" pitchFamily="34" charset="0"/>
              </a:rPr>
              <a:t>Wednesday 25</a:t>
            </a:r>
            <a:r>
              <a:rPr lang="en-GB" sz="4800" baseline="30000" smtClean="0">
                <a:latin typeface="Calibri" panose="020F0502020204030204" pitchFamily="34" charset="0"/>
                <a:cs typeface="Calibri" panose="020F0502020204030204" pitchFamily="34" charset="0"/>
              </a:rPr>
              <a:t>th</a:t>
            </a:r>
            <a:r>
              <a:rPr lang="en-GB" sz="4800" smtClean="0">
                <a:latin typeface="Calibri" panose="020F0502020204030204" pitchFamily="34" charset="0"/>
                <a:cs typeface="Calibri" panose="020F0502020204030204" pitchFamily="34" charset="0"/>
              </a:rPr>
              <a:t> January </a:t>
            </a:r>
            <a:r>
              <a:rPr lang="en-GB" sz="4800" dirty="0" smtClean="0">
                <a:latin typeface="Calibri" panose="020F0502020204030204" pitchFamily="34" charset="0"/>
                <a:cs typeface="Calibri" panose="020F0502020204030204" pitchFamily="34" charset="0"/>
              </a:rPr>
              <a:t>2023</a:t>
            </a:r>
            <a:endParaRPr lang="en-GB" sz="48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9AC76429-C9F6-78D7-4BA6-5316EFE1D1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460" y="841267"/>
            <a:ext cx="2349048" cy="2886031"/>
          </a:xfrm>
          <a:prstGeom prst="rect">
            <a:avLst/>
          </a:prstGeom>
          <a:noFill/>
        </p:spPr>
      </p:pic>
    </p:spTree>
    <p:extLst>
      <p:ext uri="{BB962C8B-B14F-4D97-AF65-F5344CB8AC3E}">
        <p14:creationId xmlns:p14="http://schemas.microsoft.com/office/powerpoint/2010/main" val="81098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A73C8-84CF-41CA-9E7F-B7EF82B9308A}"/>
              </a:ext>
            </a:extLst>
          </p:cNvPr>
          <p:cNvSpPr>
            <a:spLocks noGrp="1"/>
          </p:cNvSpPr>
          <p:nvPr>
            <p:ph type="title"/>
          </p:nvPr>
        </p:nvSpPr>
        <p:spPr>
          <a:xfrm>
            <a:off x="346710" y="488612"/>
            <a:ext cx="6808470" cy="1133499"/>
          </a:xfrm>
        </p:spPr>
        <p:txBody>
          <a:bodyPr>
            <a:normAutofit/>
          </a:bodyPr>
          <a:lstStyle/>
          <a:p>
            <a:pPr algn="ctr"/>
            <a:r>
              <a:rPr lang="en-GB" sz="4800" b="1" dirty="0"/>
              <a:t>What Would Change?</a:t>
            </a:r>
          </a:p>
        </p:txBody>
      </p:sp>
      <p:graphicFrame>
        <p:nvGraphicFramePr>
          <p:cNvPr id="33" name="Content Placeholder 2">
            <a:extLst>
              <a:ext uri="{FF2B5EF4-FFF2-40B4-BE49-F238E27FC236}">
                <a16:creationId xmlns:a16="http://schemas.microsoft.com/office/drawing/2014/main" id="{CECFC48D-711C-42FD-84A1-324ED97EFCE4}"/>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804EB65-EFE7-3A0F-BF51-03A520E0DE4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9165" y="107770"/>
            <a:ext cx="1400810" cy="1721030"/>
          </a:xfrm>
          <a:prstGeom prst="rect">
            <a:avLst/>
          </a:prstGeom>
          <a:noFill/>
        </p:spPr>
      </p:pic>
    </p:spTree>
    <p:extLst>
      <p:ext uri="{BB962C8B-B14F-4D97-AF65-F5344CB8AC3E}">
        <p14:creationId xmlns:p14="http://schemas.microsoft.com/office/powerpoint/2010/main" val="3406883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1EE1562-D1C7-9742-1938-A4CEAB45E479}"/>
              </a:ext>
            </a:extLst>
          </p:cNvPr>
          <p:cNvSpPr txBox="1"/>
          <p:nvPr/>
        </p:nvSpPr>
        <p:spPr>
          <a:xfrm>
            <a:off x="568642" y="318254"/>
            <a:ext cx="7020877" cy="830997"/>
          </a:xfrm>
          <a:prstGeom prst="rect">
            <a:avLst/>
          </a:prstGeom>
          <a:noFill/>
        </p:spPr>
        <p:txBody>
          <a:bodyPr wrap="square">
            <a:spAutoFit/>
          </a:bodyPr>
          <a:lstStyle/>
          <a:p>
            <a:r>
              <a:rPr lang="en-GB" sz="4800" dirty="0"/>
              <a:t>What Will NOT Change?</a:t>
            </a:r>
          </a:p>
        </p:txBody>
      </p:sp>
      <p:graphicFrame>
        <p:nvGraphicFramePr>
          <p:cNvPr id="6" name="Content Placeholder 2">
            <a:extLst>
              <a:ext uri="{FF2B5EF4-FFF2-40B4-BE49-F238E27FC236}">
                <a16:creationId xmlns:a16="http://schemas.microsoft.com/office/drawing/2014/main" id="{A1996699-D25C-8D1F-ED9E-0C7FE8C4B66F}"/>
              </a:ext>
            </a:extLst>
          </p:cNvPr>
          <p:cNvGraphicFramePr>
            <a:graphicFrameLocks noGrp="1"/>
          </p:cNvGraphicFramePr>
          <p:nvPr>
            <p:ph idx="1"/>
            <p:extLst>
              <p:ext uri="{D42A27DB-BD31-4B8C-83A1-F6EECF244321}">
                <p14:modId xmlns:p14="http://schemas.microsoft.com/office/powerpoint/2010/main" val="4045723890"/>
              </p:ext>
            </p:extLst>
          </p:nvPr>
        </p:nvGraphicFramePr>
        <p:xfrm>
          <a:off x="804948" y="1210806"/>
          <a:ext cx="7904712"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D8AF5B05-E06F-3F4B-EBB0-334B3F0ABFF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9165" y="107770"/>
            <a:ext cx="1400810" cy="1721030"/>
          </a:xfrm>
          <a:prstGeom prst="rect">
            <a:avLst/>
          </a:prstGeom>
          <a:noFill/>
        </p:spPr>
      </p:pic>
    </p:spTree>
    <p:extLst>
      <p:ext uri="{BB962C8B-B14F-4D97-AF65-F5344CB8AC3E}">
        <p14:creationId xmlns:p14="http://schemas.microsoft.com/office/powerpoint/2010/main" val="901780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4D048-E171-424B-A2A2-36E7BDA0642C}"/>
              </a:ext>
            </a:extLst>
          </p:cNvPr>
          <p:cNvSpPr>
            <a:spLocks noGrp="1"/>
          </p:cNvSpPr>
          <p:nvPr>
            <p:ph type="title"/>
          </p:nvPr>
        </p:nvSpPr>
        <p:spPr/>
        <p:txBody>
          <a:bodyPr>
            <a:normAutofit/>
          </a:bodyPr>
          <a:lstStyle/>
          <a:p>
            <a:r>
              <a:rPr lang="en-GB" sz="4800" b="1" dirty="0"/>
              <a:t>MAT Governance Structure</a:t>
            </a:r>
          </a:p>
        </p:txBody>
      </p:sp>
      <p:graphicFrame>
        <p:nvGraphicFramePr>
          <p:cNvPr id="4" name="Content Placeholder 3">
            <a:extLst>
              <a:ext uri="{FF2B5EF4-FFF2-40B4-BE49-F238E27FC236}">
                <a16:creationId xmlns:a16="http://schemas.microsoft.com/office/drawing/2014/main" id="{01CA061F-E49D-45F6-BE56-EDFCFBDE162D}"/>
              </a:ext>
            </a:extLst>
          </p:cNvPr>
          <p:cNvGraphicFramePr>
            <a:graphicFrameLocks noGrp="1"/>
          </p:cNvGraphicFramePr>
          <p:nvPr>
            <p:ph idx="1"/>
            <p:extLst>
              <p:ext uri="{D42A27DB-BD31-4B8C-83A1-F6EECF244321}">
                <p14:modId xmlns:p14="http://schemas.microsoft.com/office/powerpoint/2010/main" val="767221622"/>
              </p:ext>
            </p:extLst>
          </p:nvPr>
        </p:nvGraphicFramePr>
        <p:xfrm>
          <a:off x="838202" y="1690688"/>
          <a:ext cx="9695145" cy="3811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702D980B-E9BA-46BC-9E23-5881053677CA}"/>
              </a:ext>
            </a:extLst>
          </p:cNvPr>
          <p:cNvSpPr txBox="1"/>
          <p:nvPr/>
        </p:nvSpPr>
        <p:spPr>
          <a:xfrm>
            <a:off x="676409" y="5846546"/>
            <a:ext cx="11073007" cy="646331"/>
          </a:xfrm>
          <a:prstGeom prst="rect">
            <a:avLst/>
          </a:prstGeom>
          <a:noFill/>
        </p:spPr>
        <p:txBody>
          <a:bodyPr wrap="square" rtlCol="0">
            <a:spAutoFit/>
          </a:bodyPr>
          <a:lstStyle/>
          <a:p>
            <a:r>
              <a:rPr lang="en-GB" dirty="0"/>
              <a:t>Apply to become a director or local governor via: </a:t>
            </a:r>
            <a:r>
              <a:rPr lang="en-GB" dirty="0">
                <a:hlinkClick r:id="rId8"/>
              </a:rPr>
              <a:t>Leadership &amp; Governance | Clifton Diocese Schools and Colleges</a:t>
            </a:r>
            <a:endParaRPr lang="en-GB" dirty="0"/>
          </a:p>
          <a:p>
            <a:endParaRPr lang="en-GB" dirty="0"/>
          </a:p>
        </p:txBody>
      </p:sp>
      <p:pic>
        <p:nvPicPr>
          <p:cNvPr id="3" name="Picture 2">
            <a:extLst>
              <a:ext uri="{FF2B5EF4-FFF2-40B4-BE49-F238E27FC236}">
                <a16:creationId xmlns:a16="http://schemas.microsoft.com/office/drawing/2014/main" id="{3F8D85B3-A0CF-C59F-AA13-46EED017DDF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539165" y="107770"/>
            <a:ext cx="1400810" cy="1721030"/>
          </a:xfrm>
          <a:prstGeom prst="rect">
            <a:avLst/>
          </a:prstGeom>
          <a:noFill/>
        </p:spPr>
      </p:pic>
    </p:spTree>
    <p:extLst>
      <p:ext uri="{BB962C8B-B14F-4D97-AF65-F5344CB8AC3E}">
        <p14:creationId xmlns:p14="http://schemas.microsoft.com/office/powerpoint/2010/main" val="2315683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3D85-543F-4509-AD50-FE8636006120}"/>
              </a:ext>
            </a:extLst>
          </p:cNvPr>
          <p:cNvSpPr>
            <a:spLocks noGrp="1"/>
          </p:cNvSpPr>
          <p:nvPr>
            <p:ph type="title"/>
          </p:nvPr>
        </p:nvSpPr>
        <p:spPr>
          <a:xfrm>
            <a:off x="758190" y="18166"/>
            <a:ext cx="10515600" cy="809370"/>
          </a:xfrm>
        </p:spPr>
        <p:txBody>
          <a:bodyPr>
            <a:normAutofit/>
          </a:bodyPr>
          <a:lstStyle/>
          <a:p>
            <a:pPr algn="ctr"/>
            <a:r>
              <a:rPr lang="en-US" sz="4800" b="1" dirty="0">
                <a:cs typeface="Calibri Light"/>
              </a:rPr>
              <a:t>Consultation Timeline</a:t>
            </a:r>
          </a:p>
        </p:txBody>
      </p:sp>
      <p:graphicFrame>
        <p:nvGraphicFramePr>
          <p:cNvPr id="4" name="Diagram 4">
            <a:extLst>
              <a:ext uri="{FF2B5EF4-FFF2-40B4-BE49-F238E27FC236}">
                <a16:creationId xmlns:a16="http://schemas.microsoft.com/office/drawing/2014/main" id="{6F896931-271B-477C-9144-B94FF93D8D28}"/>
              </a:ext>
            </a:extLst>
          </p:cNvPr>
          <p:cNvGraphicFramePr>
            <a:graphicFrameLocks noGrp="1"/>
          </p:cNvGraphicFramePr>
          <p:nvPr>
            <p:ph idx="1"/>
            <p:extLst>
              <p:ext uri="{D42A27DB-BD31-4B8C-83A1-F6EECF244321}">
                <p14:modId xmlns:p14="http://schemas.microsoft.com/office/powerpoint/2010/main" val="4100710117"/>
              </p:ext>
            </p:extLst>
          </p:nvPr>
        </p:nvGraphicFramePr>
        <p:xfrm>
          <a:off x="217170" y="673224"/>
          <a:ext cx="11498580" cy="616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33" name="TextBox 732">
            <a:extLst>
              <a:ext uri="{FF2B5EF4-FFF2-40B4-BE49-F238E27FC236}">
                <a16:creationId xmlns:a16="http://schemas.microsoft.com/office/drawing/2014/main" id="{62EE8C15-C69C-4401-9F71-B80345CB9435}"/>
              </a:ext>
            </a:extLst>
          </p:cNvPr>
          <p:cNvSpPr txBox="1"/>
          <p:nvPr/>
        </p:nvSpPr>
        <p:spPr>
          <a:xfrm>
            <a:off x="1113811" y="1852180"/>
            <a:ext cx="891294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44444"/>
                </a:solidFill>
                <a:cs typeface="Arial"/>
              </a:rPr>
              <a:t>Stakeholder consultation meetings, including parents/</a:t>
            </a:r>
            <a:r>
              <a:rPr lang="en-US" dirty="0" err="1">
                <a:solidFill>
                  <a:srgbClr val="444444"/>
                </a:solidFill>
                <a:cs typeface="Arial"/>
              </a:rPr>
              <a:t>carers</a:t>
            </a:r>
            <a:r>
              <a:rPr lang="en-US" dirty="0">
                <a:solidFill>
                  <a:srgbClr val="444444"/>
                </a:solidFill>
                <a:cs typeface="Arial"/>
              </a:rPr>
              <a:t>, staff, parishes and the wider community. Pupil consultation events in school.</a:t>
            </a:r>
          </a:p>
        </p:txBody>
      </p:sp>
      <p:sp>
        <p:nvSpPr>
          <p:cNvPr id="1910" name="TextBox 1909">
            <a:extLst>
              <a:ext uri="{FF2B5EF4-FFF2-40B4-BE49-F238E27FC236}">
                <a16:creationId xmlns:a16="http://schemas.microsoft.com/office/drawing/2014/main" id="{8251DB4D-2363-4CCD-B5E8-51BF44DC528D}"/>
              </a:ext>
            </a:extLst>
          </p:cNvPr>
          <p:cNvSpPr txBox="1"/>
          <p:nvPr/>
        </p:nvSpPr>
        <p:spPr>
          <a:xfrm>
            <a:off x="1113811" y="686349"/>
            <a:ext cx="103199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44444"/>
                </a:solidFill>
                <a:cs typeface="Arial"/>
              </a:rPr>
              <a:t>Consultation documents, including frequently asked questions and the role of the Diocese </a:t>
            </a:r>
          </a:p>
          <a:p>
            <a:r>
              <a:rPr lang="en-US" dirty="0">
                <a:solidFill>
                  <a:srgbClr val="444444"/>
                </a:solidFill>
                <a:cs typeface="Arial"/>
              </a:rPr>
              <a:t>were sent out to parents and wider stakeholders​ &amp; published on school websites.</a:t>
            </a:r>
            <a:endParaRPr lang="en-US" dirty="0"/>
          </a:p>
        </p:txBody>
      </p:sp>
      <p:sp>
        <p:nvSpPr>
          <p:cNvPr id="2008" name="TextBox 2007">
            <a:extLst>
              <a:ext uri="{FF2B5EF4-FFF2-40B4-BE49-F238E27FC236}">
                <a16:creationId xmlns:a16="http://schemas.microsoft.com/office/drawing/2014/main" id="{A7B00CB8-1441-40E0-9B0A-DAF7151522E9}"/>
              </a:ext>
            </a:extLst>
          </p:cNvPr>
          <p:cNvSpPr txBox="1"/>
          <p:nvPr/>
        </p:nvSpPr>
        <p:spPr>
          <a:xfrm>
            <a:off x="1198032" y="3291984"/>
            <a:ext cx="89129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44444"/>
                </a:solidFill>
                <a:cs typeface="Arial"/>
              </a:rPr>
              <a:t>Consultation ends.</a:t>
            </a:r>
          </a:p>
        </p:txBody>
      </p:sp>
      <p:sp>
        <p:nvSpPr>
          <p:cNvPr id="2009" name="TextBox 2008">
            <a:extLst>
              <a:ext uri="{FF2B5EF4-FFF2-40B4-BE49-F238E27FC236}">
                <a16:creationId xmlns:a16="http://schemas.microsoft.com/office/drawing/2014/main" id="{539D8881-14A7-4D64-ADF6-80D726EBCA29}"/>
              </a:ext>
            </a:extLst>
          </p:cNvPr>
          <p:cNvSpPr txBox="1"/>
          <p:nvPr/>
        </p:nvSpPr>
        <p:spPr>
          <a:xfrm>
            <a:off x="1113811" y="4284863"/>
            <a:ext cx="106019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44444"/>
                </a:solidFill>
                <a:cs typeface="Arial"/>
              </a:rPr>
              <a:t>School Governing Bodies evaluate the responses from the consultation exercises plus the due diligence process and make the decision about the proposal to join the MAT .</a:t>
            </a:r>
          </a:p>
          <a:p>
            <a:r>
              <a:rPr lang="en-US" b="0" i="0" dirty="0">
                <a:solidFill>
                  <a:srgbClr val="561029"/>
                </a:solidFill>
                <a:effectLst/>
              </a:rPr>
              <a:t>Diocesan Academy Board meet to consider conditional consent for conversions.</a:t>
            </a:r>
            <a:endParaRPr lang="en-US" dirty="0">
              <a:solidFill>
                <a:srgbClr val="444444"/>
              </a:solidFill>
              <a:cs typeface="Arial"/>
            </a:endParaRPr>
          </a:p>
        </p:txBody>
      </p:sp>
      <p:sp>
        <p:nvSpPr>
          <p:cNvPr id="3" name="TextBox 2">
            <a:extLst>
              <a:ext uri="{FF2B5EF4-FFF2-40B4-BE49-F238E27FC236}">
                <a16:creationId xmlns:a16="http://schemas.microsoft.com/office/drawing/2014/main" id="{6D9F3389-1789-F6F2-7AF9-65D337BF251E}"/>
              </a:ext>
            </a:extLst>
          </p:cNvPr>
          <p:cNvSpPr txBox="1"/>
          <p:nvPr/>
        </p:nvSpPr>
        <p:spPr>
          <a:xfrm>
            <a:off x="1076970" y="5654681"/>
            <a:ext cx="977897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444444"/>
                </a:solidFill>
                <a:cs typeface="Arial"/>
              </a:rPr>
              <a:t>Formal Application submitted to DfE with a view to conversion to a MAT for 1</a:t>
            </a:r>
            <a:r>
              <a:rPr lang="en-US" baseline="30000" dirty="0">
                <a:solidFill>
                  <a:srgbClr val="444444"/>
                </a:solidFill>
                <a:cs typeface="Arial"/>
              </a:rPr>
              <a:t>st</a:t>
            </a:r>
            <a:r>
              <a:rPr lang="en-US" dirty="0">
                <a:solidFill>
                  <a:srgbClr val="444444"/>
                </a:solidFill>
                <a:cs typeface="Arial"/>
              </a:rPr>
              <a:t> September 2023 </a:t>
            </a:r>
          </a:p>
        </p:txBody>
      </p:sp>
      <p:pic>
        <p:nvPicPr>
          <p:cNvPr id="5" name="Picture 4">
            <a:extLst>
              <a:ext uri="{FF2B5EF4-FFF2-40B4-BE49-F238E27FC236}">
                <a16:creationId xmlns:a16="http://schemas.microsoft.com/office/drawing/2014/main" id="{EA2BB5DF-B1BF-0BE4-B076-60E6F58C8FB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9165" y="107770"/>
            <a:ext cx="1400810" cy="1721030"/>
          </a:xfrm>
          <a:prstGeom prst="rect">
            <a:avLst/>
          </a:prstGeom>
          <a:noFill/>
        </p:spPr>
      </p:pic>
    </p:spTree>
    <p:extLst>
      <p:ext uri="{BB962C8B-B14F-4D97-AF65-F5344CB8AC3E}">
        <p14:creationId xmlns:p14="http://schemas.microsoft.com/office/powerpoint/2010/main" val="4154615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23400-5B0A-4A82-942B-DC11AF7B0AF6}"/>
              </a:ext>
            </a:extLst>
          </p:cNvPr>
          <p:cNvSpPr>
            <a:spLocks noGrp="1"/>
          </p:cNvSpPr>
          <p:nvPr>
            <p:ph type="title"/>
          </p:nvPr>
        </p:nvSpPr>
        <p:spPr>
          <a:xfrm>
            <a:off x="958509" y="800392"/>
            <a:ext cx="10264697" cy="1212102"/>
          </a:xfrm>
        </p:spPr>
        <p:txBody>
          <a:bodyPr>
            <a:noAutofit/>
          </a:bodyPr>
          <a:lstStyle/>
          <a:p>
            <a:r>
              <a:rPr lang="en-GB" sz="4800" b="1" dirty="0"/>
              <a:t>How to Respond to the Consultation</a:t>
            </a:r>
          </a:p>
        </p:txBody>
      </p:sp>
      <p:sp>
        <p:nvSpPr>
          <p:cNvPr id="3" name="Content Placeholder 2">
            <a:extLst>
              <a:ext uri="{FF2B5EF4-FFF2-40B4-BE49-F238E27FC236}">
                <a16:creationId xmlns:a16="http://schemas.microsoft.com/office/drawing/2014/main" id="{C7E784B4-9859-4774-826A-6E2B600A9CD4}"/>
              </a:ext>
            </a:extLst>
          </p:cNvPr>
          <p:cNvSpPr>
            <a:spLocks noGrp="1"/>
          </p:cNvSpPr>
          <p:nvPr>
            <p:ph idx="1"/>
          </p:nvPr>
        </p:nvSpPr>
        <p:spPr>
          <a:xfrm>
            <a:off x="1070445" y="2307560"/>
            <a:ext cx="9708995" cy="3567173"/>
          </a:xfrm>
        </p:spPr>
        <p:txBody>
          <a:bodyPr anchor="ctr">
            <a:normAutofit/>
          </a:bodyPr>
          <a:lstStyle/>
          <a:p>
            <a:pPr marL="0" indent="0">
              <a:buNone/>
            </a:pPr>
            <a:r>
              <a:rPr lang="en-US" sz="2400" dirty="0">
                <a:ln>
                  <a:noFill/>
                </a:ln>
                <a:effectLst/>
                <a:uFill>
                  <a:solidFill>
                    <a:srgbClr val="000000"/>
                  </a:solidFill>
                </a:uFill>
                <a:ea typeface="Arial Unicode MS"/>
                <a:cs typeface="Arial Unicode MS"/>
              </a:rPr>
              <a:t>Please submit your responses to the questionnaire by </a:t>
            </a:r>
            <a:r>
              <a:rPr lang="en-US" sz="2400" dirty="0">
                <a:ln>
                  <a:noFill/>
                </a:ln>
                <a:solidFill>
                  <a:srgbClr val="FF0000"/>
                </a:solidFill>
                <a:effectLst/>
                <a:uFill>
                  <a:solidFill>
                    <a:srgbClr val="000000"/>
                  </a:solidFill>
                </a:uFill>
                <a:ea typeface="Arial Unicode MS"/>
                <a:cs typeface="Arial Unicode MS"/>
              </a:rPr>
              <a:t>12 noon Monday 6</a:t>
            </a:r>
            <a:r>
              <a:rPr lang="en-US" sz="2400" baseline="30000" dirty="0">
                <a:ln>
                  <a:noFill/>
                </a:ln>
                <a:solidFill>
                  <a:srgbClr val="FF0000"/>
                </a:solidFill>
                <a:effectLst/>
                <a:uFill>
                  <a:solidFill>
                    <a:srgbClr val="000000"/>
                  </a:solidFill>
                </a:uFill>
                <a:ea typeface="Arial Unicode MS"/>
                <a:cs typeface="Arial Unicode MS"/>
              </a:rPr>
              <a:t>th</a:t>
            </a:r>
            <a:r>
              <a:rPr lang="en-US" sz="2400" dirty="0">
                <a:ln>
                  <a:noFill/>
                </a:ln>
                <a:solidFill>
                  <a:srgbClr val="FF0000"/>
                </a:solidFill>
                <a:effectLst/>
                <a:uFill>
                  <a:solidFill>
                    <a:srgbClr val="000000"/>
                  </a:solidFill>
                </a:uFill>
                <a:ea typeface="Arial Unicode MS"/>
                <a:cs typeface="Arial Unicode MS"/>
              </a:rPr>
              <a:t> February 2023</a:t>
            </a:r>
            <a:r>
              <a:rPr lang="en-US" sz="2400" dirty="0">
                <a:ln>
                  <a:noFill/>
                </a:ln>
                <a:effectLst/>
                <a:uFill>
                  <a:solidFill>
                    <a:srgbClr val="000000"/>
                  </a:solidFill>
                </a:uFill>
                <a:ea typeface="Arial Unicode MS"/>
                <a:cs typeface="Arial Unicode MS"/>
              </a:rPr>
              <a:t>.</a:t>
            </a:r>
          </a:p>
          <a:p>
            <a:pPr marL="0" indent="0">
              <a:buNone/>
            </a:pPr>
            <a:endParaRPr lang="en-US" sz="2400" dirty="0">
              <a:ln>
                <a:noFill/>
              </a:ln>
              <a:effectLst/>
              <a:uFill>
                <a:solidFill>
                  <a:srgbClr val="000000"/>
                </a:solidFill>
              </a:uFill>
              <a:ea typeface="Arial Unicode MS"/>
              <a:cs typeface="Arial Unicode MS"/>
            </a:endParaRPr>
          </a:p>
          <a:p>
            <a:pPr marL="0" indent="0">
              <a:buNone/>
            </a:pPr>
            <a:r>
              <a:rPr lang="en-GB" sz="2400" dirty="0"/>
              <a:t>The questionnaire was part of the</a:t>
            </a:r>
            <a:r>
              <a:rPr lang="en-GB" sz="2400" dirty="0">
                <a:solidFill>
                  <a:srgbClr val="FF0000"/>
                </a:solidFill>
              </a:rPr>
              <a:t> </a:t>
            </a:r>
            <a:r>
              <a:rPr lang="en-GB" sz="2400" dirty="0"/>
              <a:t>consultation letter sent home. A copy of it has been published on each of the school’s website on the Little Way Partnership Section if you wish to download, complete and e-mail to the school.</a:t>
            </a:r>
          </a:p>
          <a:p>
            <a:pPr marL="0" indent="0">
              <a:buNone/>
            </a:pPr>
            <a:r>
              <a:rPr lang="en-GB" sz="2400" dirty="0"/>
              <a:t>Hardcopies of the questionnaire are available from the school office.</a:t>
            </a:r>
          </a:p>
        </p:txBody>
      </p:sp>
      <p:pic>
        <p:nvPicPr>
          <p:cNvPr id="4" name="Picture 3">
            <a:extLst>
              <a:ext uri="{FF2B5EF4-FFF2-40B4-BE49-F238E27FC236}">
                <a16:creationId xmlns:a16="http://schemas.microsoft.com/office/drawing/2014/main" id="{85A5C617-45A9-3D2D-7AA4-B5C67331D8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9165" y="107770"/>
            <a:ext cx="1400810" cy="1721030"/>
          </a:xfrm>
          <a:prstGeom prst="rect">
            <a:avLst/>
          </a:prstGeom>
          <a:noFill/>
        </p:spPr>
      </p:pic>
    </p:spTree>
    <p:extLst>
      <p:ext uri="{BB962C8B-B14F-4D97-AF65-F5344CB8AC3E}">
        <p14:creationId xmlns:p14="http://schemas.microsoft.com/office/powerpoint/2010/main" val="1246060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4EC1CF-58A4-4D51-908D-593A44BECDA1}"/>
              </a:ext>
            </a:extLst>
          </p:cNvPr>
          <p:cNvSpPr>
            <a:spLocks noGrp="1"/>
          </p:cNvSpPr>
          <p:nvPr>
            <p:ph type="ctrTitle"/>
          </p:nvPr>
        </p:nvSpPr>
        <p:spPr>
          <a:xfrm>
            <a:off x="795341" y="637957"/>
            <a:ext cx="8272459" cy="1476593"/>
          </a:xfrm>
          <a:noFill/>
        </p:spPr>
        <p:txBody>
          <a:bodyPr>
            <a:normAutofit/>
          </a:bodyPr>
          <a:lstStyle/>
          <a:p>
            <a:pPr algn="l"/>
            <a:r>
              <a:rPr lang="en-GB" sz="4800" b="1" dirty="0"/>
              <a:t>Any Questions?</a:t>
            </a:r>
            <a:r>
              <a:rPr lang="en-GB" sz="7200" dirty="0"/>
              <a:t/>
            </a:r>
            <a:br>
              <a:rPr lang="en-GB" sz="7200" dirty="0"/>
            </a:br>
            <a:r>
              <a:rPr lang="en-GB" sz="3200" dirty="0">
                <a:solidFill>
                  <a:srgbClr val="FFFFFF"/>
                </a:solidFill>
              </a:rPr>
              <a:t>.</a:t>
            </a:r>
          </a:p>
        </p:txBody>
      </p:sp>
      <p:sp>
        <p:nvSpPr>
          <p:cNvPr id="5" name="Subtitle 4">
            <a:extLst>
              <a:ext uri="{FF2B5EF4-FFF2-40B4-BE49-F238E27FC236}">
                <a16:creationId xmlns:a16="http://schemas.microsoft.com/office/drawing/2014/main" id="{A0CD1AFE-EE65-4282-B4BA-234F2FD783D3}"/>
              </a:ext>
            </a:extLst>
          </p:cNvPr>
          <p:cNvSpPr>
            <a:spLocks noGrp="1"/>
          </p:cNvSpPr>
          <p:nvPr>
            <p:ph type="subTitle" idx="1"/>
          </p:nvPr>
        </p:nvSpPr>
        <p:spPr>
          <a:xfrm>
            <a:off x="795341" y="2900675"/>
            <a:ext cx="7970903" cy="1280582"/>
          </a:xfrm>
        </p:spPr>
        <p:txBody>
          <a:bodyPr anchor="t">
            <a:normAutofit/>
          </a:bodyPr>
          <a:lstStyle/>
          <a:p>
            <a:pPr algn="l"/>
            <a:r>
              <a:rPr lang="en-GB" dirty="0"/>
              <a:t>Thank you for your time and interest in our consultation process. Please complete the online questionnaire by 12 noon Monday 6</a:t>
            </a:r>
            <a:r>
              <a:rPr lang="en-GB" baseline="30000" dirty="0"/>
              <a:t>th</a:t>
            </a:r>
            <a:r>
              <a:rPr lang="en-GB" dirty="0"/>
              <a:t> February.</a:t>
            </a:r>
          </a:p>
        </p:txBody>
      </p:sp>
      <p:pic>
        <p:nvPicPr>
          <p:cNvPr id="2" name="Picture 1">
            <a:extLst>
              <a:ext uri="{FF2B5EF4-FFF2-40B4-BE49-F238E27FC236}">
                <a16:creationId xmlns:a16="http://schemas.microsoft.com/office/drawing/2014/main" id="{12F9283B-6B9B-3ED8-467C-3166469959D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39165" y="107770"/>
            <a:ext cx="1400810" cy="1721030"/>
          </a:xfrm>
          <a:prstGeom prst="rect">
            <a:avLst/>
          </a:prstGeom>
          <a:noFill/>
        </p:spPr>
      </p:pic>
    </p:spTree>
    <p:extLst>
      <p:ext uri="{BB962C8B-B14F-4D97-AF65-F5344CB8AC3E}">
        <p14:creationId xmlns:p14="http://schemas.microsoft.com/office/powerpoint/2010/main" val="12732657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C4E42B2-D578-5E32-D397-259F2E85D5C5}"/>
              </a:ext>
            </a:extLst>
          </p:cNvPr>
          <p:cNvSpPr txBox="1">
            <a:spLocks/>
          </p:cNvSpPr>
          <p:nvPr/>
        </p:nvSpPr>
        <p:spPr>
          <a:xfrm>
            <a:off x="1081875" y="2044670"/>
            <a:ext cx="9708995" cy="3567173"/>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t>Aim: </a:t>
            </a:r>
            <a:r>
              <a:rPr lang="en-GB" sz="2400" dirty="0"/>
              <a:t>to inform parent/carers and other stakeholders about the governing body’s proposal and consultation process</a:t>
            </a:r>
          </a:p>
          <a:p>
            <a:pPr marL="0" indent="0">
              <a:buFont typeface="Arial" panose="020B0604020202020204" pitchFamily="34" charset="0"/>
              <a:buNone/>
            </a:pPr>
            <a:r>
              <a:rPr lang="en-GB" sz="2400" b="1" dirty="0"/>
              <a:t>Objectives:</a:t>
            </a:r>
          </a:p>
          <a:p>
            <a:pPr marL="457200" indent="-457200">
              <a:buFont typeface="+mj-lt"/>
              <a:buAutoNum type="arabicPeriod"/>
            </a:pPr>
            <a:r>
              <a:rPr lang="en-GB" sz="2400" dirty="0"/>
              <a:t>Explain why the Governing Body is conducting a consultation</a:t>
            </a:r>
          </a:p>
          <a:p>
            <a:pPr marL="457200" indent="-457200">
              <a:buFont typeface="+mj-lt"/>
              <a:buAutoNum type="arabicPeriod"/>
            </a:pPr>
            <a:r>
              <a:rPr lang="en-GB" sz="2400" dirty="0"/>
              <a:t>Outline the role of the Diocese, its vision, strategy and timeline</a:t>
            </a:r>
          </a:p>
          <a:p>
            <a:pPr marL="457200" indent="-457200">
              <a:buFont typeface="+mj-lt"/>
              <a:buAutoNum type="arabicPeriod"/>
            </a:pPr>
            <a:r>
              <a:rPr lang="en-GB" sz="2400" dirty="0"/>
              <a:t>Describe the proposed vision for our Catholic MAT and what we see as the benefits for our school</a:t>
            </a:r>
            <a:endParaRPr lang="en-GB" sz="2400" dirty="0">
              <a:solidFill>
                <a:srgbClr val="FF0000"/>
              </a:solidFill>
            </a:endParaRPr>
          </a:p>
          <a:p>
            <a:pPr marL="457200" indent="-457200">
              <a:buFont typeface="+mj-lt"/>
              <a:buAutoNum type="arabicPeriod"/>
            </a:pPr>
            <a:r>
              <a:rPr lang="en-GB" sz="2400" dirty="0"/>
              <a:t>Clarify what would change and what would stay the same </a:t>
            </a:r>
          </a:p>
          <a:p>
            <a:pPr marL="457200" indent="-457200">
              <a:buFont typeface="+mj-lt"/>
              <a:buAutoNum type="arabicPeriod"/>
            </a:pPr>
            <a:r>
              <a:rPr lang="en-GB" sz="2400" dirty="0"/>
              <a:t>How to respond to the consultation process</a:t>
            </a:r>
          </a:p>
        </p:txBody>
      </p:sp>
      <p:sp>
        <p:nvSpPr>
          <p:cNvPr id="3" name="Title 1">
            <a:extLst>
              <a:ext uri="{FF2B5EF4-FFF2-40B4-BE49-F238E27FC236}">
                <a16:creationId xmlns:a16="http://schemas.microsoft.com/office/drawing/2014/main" id="{E7AD1A84-9980-BAD8-F3AB-EBA59A2645BC}"/>
              </a:ext>
            </a:extLst>
          </p:cNvPr>
          <p:cNvSpPr txBox="1">
            <a:spLocks/>
          </p:cNvSpPr>
          <p:nvPr/>
        </p:nvSpPr>
        <p:spPr>
          <a:xfrm>
            <a:off x="958509" y="800392"/>
            <a:ext cx="10264697" cy="9255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t>Event Aim and Objectives</a:t>
            </a:r>
          </a:p>
        </p:txBody>
      </p:sp>
      <p:pic>
        <p:nvPicPr>
          <p:cNvPr id="4" name="Picture 3">
            <a:extLst>
              <a:ext uri="{FF2B5EF4-FFF2-40B4-BE49-F238E27FC236}">
                <a16:creationId xmlns:a16="http://schemas.microsoft.com/office/drawing/2014/main" id="{22FF0BC9-3CAD-7187-0947-0D856B8E94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4113" y="367984"/>
            <a:ext cx="1486323" cy="1826090"/>
          </a:xfrm>
          <a:prstGeom prst="rect">
            <a:avLst/>
          </a:prstGeom>
          <a:noFill/>
        </p:spPr>
      </p:pic>
    </p:spTree>
    <p:extLst>
      <p:ext uri="{BB962C8B-B14F-4D97-AF65-F5344CB8AC3E}">
        <p14:creationId xmlns:p14="http://schemas.microsoft.com/office/powerpoint/2010/main" val="1336180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5859" y="304032"/>
            <a:ext cx="5754896" cy="1667569"/>
          </a:xfrm>
        </p:spPr>
        <p:txBody>
          <a:bodyPr anchor="b">
            <a:normAutofit fontScale="90000"/>
          </a:bodyPr>
          <a:lstStyle/>
          <a:p>
            <a:r>
              <a:rPr lang="en-GB" sz="5300" b="1" dirty="0">
                <a:latin typeface="Calibri" panose="020F0502020204030204" pitchFamily="34" charset="0"/>
                <a:cs typeface="Calibri" panose="020F0502020204030204" pitchFamily="34" charset="0"/>
              </a:rPr>
              <a:t>The Bishop’s Vision</a:t>
            </a:r>
            <a:r>
              <a:rPr lang="en-GB" sz="3700" dirty="0">
                <a:latin typeface="Calibri" panose="020F0502020204030204" pitchFamily="34" charset="0"/>
                <a:cs typeface="Calibri" panose="020F0502020204030204" pitchFamily="34" charset="0"/>
              </a:rPr>
              <a:t/>
            </a:r>
            <a:br>
              <a:rPr lang="en-GB" sz="3700" dirty="0">
                <a:latin typeface="Calibri" panose="020F0502020204030204" pitchFamily="34" charset="0"/>
                <a:cs typeface="Calibri" panose="020F0502020204030204" pitchFamily="34" charset="0"/>
              </a:rPr>
            </a:br>
            <a:r>
              <a:rPr lang="en-GB" sz="3700" dirty="0">
                <a:latin typeface="Calibri" panose="020F0502020204030204" pitchFamily="34" charset="0"/>
                <a:cs typeface="Calibri" panose="020F0502020204030204" pitchFamily="34" charset="0"/>
              </a:rPr>
              <a:t/>
            </a:r>
            <a:br>
              <a:rPr lang="en-GB" sz="3700" dirty="0">
                <a:latin typeface="Calibri" panose="020F0502020204030204" pitchFamily="34" charset="0"/>
                <a:cs typeface="Calibri" panose="020F0502020204030204" pitchFamily="34" charset="0"/>
              </a:rPr>
            </a:br>
            <a:endParaRPr lang="en-GB" sz="37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165860" y="1763258"/>
            <a:ext cx="8768219" cy="3331483"/>
          </a:xfrm>
        </p:spPr>
        <p:txBody>
          <a:bodyPr anchor="t">
            <a:normAutofit/>
          </a:bodyPr>
          <a:lstStyle/>
          <a:p>
            <a:pPr marL="0" indent="0">
              <a:buNone/>
            </a:pPr>
            <a:r>
              <a:rPr lang="en-GB" sz="2400" dirty="0">
                <a:latin typeface="Calibri" panose="020F0502020204030204" pitchFamily="34" charset="0"/>
                <a:cs typeface="Calibri" panose="020F0502020204030204" pitchFamily="34" charset="0"/>
              </a:rPr>
              <a:t>In 2016 and again in 2019, Bishop Declan shared his vision for all his schools to work together and undertake a due diligence exercise in readiness for the establishment of Catholic Multi Academy Trusts (MATs) across the diocese. </a:t>
            </a:r>
          </a:p>
          <a:p>
            <a:pPr marL="0" indent="0">
              <a:buNone/>
            </a:pPr>
            <a:r>
              <a:rPr lang="en-GB" sz="2400" dirty="0">
                <a:latin typeface="Calibri" panose="020F0502020204030204" pitchFamily="34" charset="0"/>
                <a:cs typeface="Calibri" panose="020F0502020204030204" pitchFamily="34" charset="0"/>
              </a:rPr>
              <a:t>His reason for doing this was to respond to the changes in the educational landscape and “ensure Catholic education is sustainable and remains true to its key principles for the generations of pupils now and yet to come”.  </a:t>
            </a:r>
          </a:p>
          <a:p>
            <a:endParaRPr lang="en-GB" sz="2000" dirty="0"/>
          </a:p>
        </p:txBody>
      </p:sp>
      <p:pic>
        <p:nvPicPr>
          <p:cNvPr id="4" name="Picture 3">
            <a:extLst>
              <a:ext uri="{FF2B5EF4-FFF2-40B4-BE49-F238E27FC236}">
                <a16:creationId xmlns:a16="http://schemas.microsoft.com/office/drawing/2014/main" id="{150131E2-0AF5-A1A5-7019-3EDB68B7416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985" y="306321"/>
            <a:ext cx="1400810" cy="1721030"/>
          </a:xfrm>
          <a:prstGeom prst="rect">
            <a:avLst/>
          </a:prstGeom>
          <a:noFill/>
        </p:spPr>
      </p:pic>
    </p:spTree>
    <p:extLst>
      <p:ext uri="{BB962C8B-B14F-4D97-AF65-F5344CB8AC3E}">
        <p14:creationId xmlns:p14="http://schemas.microsoft.com/office/powerpoint/2010/main" val="4038122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BD236CB-54C1-45C9-AD8A-3019D0961721}"/>
              </a:ext>
            </a:extLst>
          </p:cNvPr>
          <p:cNvSpPr>
            <a:spLocks noGrp="1"/>
          </p:cNvSpPr>
          <p:nvPr>
            <p:ph type="title"/>
          </p:nvPr>
        </p:nvSpPr>
        <p:spPr/>
        <p:txBody>
          <a:bodyPr vert="horz" lIns="91440" tIns="45720" rIns="91440" bIns="45720" rtlCol="0">
            <a:normAutofit/>
          </a:bodyPr>
          <a:lstStyle/>
          <a:p>
            <a:r>
              <a:rPr lang="en-US" sz="4800" b="1" kern="1200" dirty="0">
                <a:latin typeface="+mj-lt"/>
                <a:ea typeface="+mj-ea"/>
                <a:cs typeface="+mj-cs"/>
              </a:rPr>
              <a:t>Why Now?</a:t>
            </a:r>
          </a:p>
        </p:txBody>
      </p:sp>
      <p:pic>
        <p:nvPicPr>
          <p:cNvPr id="2" name="Picture 1">
            <a:extLst>
              <a:ext uri="{FF2B5EF4-FFF2-40B4-BE49-F238E27FC236}">
                <a16:creationId xmlns:a16="http://schemas.microsoft.com/office/drawing/2014/main" id="{7024498E-6031-5DAD-2300-48B852CE05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395" y="167395"/>
            <a:ext cx="1400810" cy="1721030"/>
          </a:xfrm>
          <a:prstGeom prst="rect">
            <a:avLst/>
          </a:prstGeom>
          <a:noFill/>
        </p:spPr>
      </p:pic>
      <p:sp>
        <p:nvSpPr>
          <p:cNvPr id="5" name="TextBox 4">
            <a:extLst>
              <a:ext uri="{FF2B5EF4-FFF2-40B4-BE49-F238E27FC236}">
                <a16:creationId xmlns:a16="http://schemas.microsoft.com/office/drawing/2014/main" id="{AAB0F206-9C86-D1D3-486B-80F5702D114F}"/>
              </a:ext>
            </a:extLst>
          </p:cNvPr>
          <p:cNvSpPr txBox="1"/>
          <p:nvPr/>
        </p:nvSpPr>
        <p:spPr>
          <a:xfrm>
            <a:off x="1025842" y="1642135"/>
            <a:ext cx="9092716" cy="4893647"/>
          </a:xfrm>
          <a:prstGeom prst="rect">
            <a:avLst/>
          </a:prstGeom>
          <a:noFill/>
        </p:spPr>
        <p:txBody>
          <a:bodyPr wrap="square">
            <a:spAutoFit/>
          </a:bodyPr>
          <a:lstStyle/>
          <a:p>
            <a:r>
              <a:rPr lang="en-GB" sz="2400" b="1" dirty="0"/>
              <a:t>Catholic education imperative </a:t>
            </a:r>
            <a:r>
              <a:rPr lang="en-GB" sz="2400" dirty="0"/>
              <a:t>- collective responsibility for all children in Catholic schools and develop Catholic leaders</a:t>
            </a:r>
            <a:endParaRPr lang="en-US" sz="2400" dirty="0"/>
          </a:p>
          <a:p>
            <a:endParaRPr lang="en-GB" sz="2400" b="1" dirty="0"/>
          </a:p>
          <a:p>
            <a:r>
              <a:rPr lang="en-GB" sz="2400" b="1" dirty="0">
                <a:solidFill>
                  <a:schemeClr val="tx1"/>
                </a:solidFill>
              </a:rPr>
              <a:t>Improvement imperative </a:t>
            </a:r>
            <a:r>
              <a:rPr lang="en-GB" sz="2400" dirty="0">
                <a:solidFill>
                  <a:schemeClr val="tx1"/>
                </a:solidFill>
              </a:rPr>
              <a:t>- urgent need to maintain and build on the strengths of good Catholic schools and provide support to Catholic schools with a </a:t>
            </a:r>
            <a:r>
              <a:rPr lang="en-GB" sz="2400" dirty="0"/>
              <a:t>directive Academy Order </a:t>
            </a:r>
            <a:r>
              <a:rPr lang="en-GB" sz="2400" dirty="0">
                <a:solidFill>
                  <a:schemeClr val="tx1"/>
                </a:solidFill>
              </a:rPr>
              <a:t>or who are vulnerable.</a:t>
            </a:r>
          </a:p>
          <a:p>
            <a:endParaRPr lang="en-GB" sz="2400" dirty="0"/>
          </a:p>
          <a:p>
            <a:r>
              <a:rPr lang="en-GB" sz="2400" b="1" dirty="0"/>
              <a:t>Financial imperative </a:t>
            </a:r>
            <a:r>
              <a:rPr lang="en-GB" sz="2400" dirty="0"/>
              <a:t>– schools under intense pressure with budgets. The MAT application must demonstrate financial sustainability from Day One. Opportunities, over time, to pool resources which may lead to cost efficiencies.  Bid for additional grant funding only available to academies, for set up, school improvement and leadership capacity.</a:t>
            </a:r>
            <a:r>
              <a:rPr lang="en-GB" sz="2400" dirty="0">
                <a:solidFill>
                  <a:srgbClr val="FF0000"/>
                </a:solidFill>
              </a:rPr>
              <a:t> </a:t>
            </a:r>
            <a:endParaRPr lang="en-US" sz="2400" dirty="0">
              <a:solidFill>
                <a:srgbClr val="FF0000"/>
              </a:solidFill>
            </a:endParaRPr>
          </a:p>
          <a:p>
            <a:endParaRPr lang="en-US" sz="2400" dirty="0">
              <a:solidFill>
                <a:schemeClr val="tx1"/>
              </a:solidFill>
            </a:endParaRPr>
          </a:p>
        </p:txBody>
      </p:sp>
    </p:spTree>
    <p:extLst>
      <p:ext uri="{BB962C8B-B14F-4D97-AF65-F5344CB8AC3E}">
        <p14:creationId xmlns:p14="http://schemas.microsoft.com/office/powerpoint/2010/main" val="2371988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A17C-DA70-4364-A864-0867B3D529C5}"/>
              </a:ext>
            </a:extLst>
          </p:cNvPr>
          <p:cNvSpPr>
            <a:spLocks noGrp="1"/>
          </p:cNvSpPr>
          <p:nvPr>
            <p:ph type="ctrTitle"/>
          </p:nvPr>
        </p:nvSpPr>
        <p:spPr>
          <a:xfrm>
            <a:off x="823443" y="36563"/>
            <a:ext cx="5163023" cy="1721030"/>
          </a:xfrm>
        </p:spPr>
        <p:txBody>
          <a:bodyPr anchor="b">
            <a:normAutofit/>
          </a:bodyPr>
          <a:lstStyle/>
          <a:p>
            <a:pPr algn="l"/>
            <a:r>
              <a:rPr lang="en-GB" sz="4800" b="1" dirty="0"/>
              <a:t>Our Proposal</a:t>
            </a:r>
          </a:p>
        </p:txBody>
      </p:sp>
      <p:sp>
        <p:nvSpPr>
          <p:cNvPr id="3" name="Content Placeholder 2">
            <a:extLst>
              <a:ext uri="{FF2B5EF4-FFF2-40B4-BE49-F238E27FC236}">
                <a16:creationId xmlns:a16="http://schemas.microsoft.com/office/drawing/2014/main" id="{F8428E3A-2BFE-4F4C-B0F7-97E12379E5AE}"/>
              </a:ext>
            </a:extLst>
          </p:cNvPr>
          <p:cNvSpPr>
            <a:spLocks noGrp="1"/>
          </p:cNvSpPr>
          <p:nvPr>
            <p:ph type="subTitle" idx="1"/>
          </p:nvPr>
        </p:nvSpPr>
        <p:spPr>
          <a:xfrm>
            <a:off x="784465" y="2333672"/>
            <a:ext cx="9959735" cy="1929718"/>
          </a:xfrm>
        </p:spPr>
        <p:txBody>
          <a:bodyPr anchor="t">
            <a:normAutofit fontScale="77500" lnSpcReduction="20000"/>
          </a:bodyPr>
          <a:lstStyle/>
          <a:p>
            <a:pPr marL="0" indent="0" algn="l">
              <a:buNone/>
            </a:pPr>
            <a:r>
              <a:rPr lang="en-GB" sz="4800" dirty="0"/>
              <a:t>To apply to convert to academy status and</a:t>
            </a:r>
          </a:p>
          <a:p>
            <a:pPr marL="0" indent="0" algn="l">
              <a:buNone/>
            </a:pPr>
            <a:r>
              <a:rPr lang="en-GB" sz="4800" dirty="0"/>
              <a:t>join The Little Way Catholic Educational Trust on</a:t>
            </a:r>
          </a:p>
          <a:p>
            <a:pPr marL="0" indent="0" algn="l">
              <a:buNone/>
            </a:pPr>
            <a:r>
              <a:rPr lang="en-GB" sz="4800" dirty="0"/>
              <a:t>the target opening date of 1</a:t>
            </a:r>
            <a:r>
              <a:rPr lang="en-GB" sz="4800" baseline="30000" dirty="0"/>
              <a:t>st</a:t>
            </a:r>
            <a:r>
              <a:rPr lang="en-GB" sz="4800" dirty="0"/>
              <a:t> September 2023</a:t>
            </a:r>
          </a:p>
          <a:p>
            <a:pPr algn="l"/>
            <a:endParaRPr lang="en-GB" sz="2200" dirty="0">
              <a:solidFill>
                <a:srgbClr val="FFFFFF"/>
              </a:solidFill>
            </a:endParaRPr>
          </a:p>
        </p:txBody>
      </p:sp>
      <p:pic>
        <p:nvPicPr>
          <p:cNvPr id="4" name="Picture 3">
            <a:extLst>
              <a:ext uri="{FF2B5EF4-FFF2-40B4-BE49-F238E27FC236}">
                <a16:creationId xmlns:a16="http://schemas.microsoft.com/office/drawing/2014/main" id="{CEF4227F-0C14-A7D6-B449-3F30A897BF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1985" y="306321"/>
            <a:ext cx="1400810" cy="1721030"/>
          </a:xfrm>
          <a:prstGeom prst="rect">
            <a:avLst/>
          </a:prstGeom>
          <a:noFill/>
        </p:spPr>
      </p:pic>
    </p:spTree>
    <p:extLst>
      <p:ext uri="{BB962C8B-B14F-4D97-AF65-F5344CB8AC3E}">
        <p14:creationId xmlns:p14="http://schemas.microsoft.com/office/powerpoint/2010/main" val="4067026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2F169F-A373-A9F5-561E-1AA74C9A65F3}"/>
              </a:ext>
            </a:extLst>
          </p:cNvPr>
          <p:cNvSpPr txBox="1"/>
          <p:nvPr/>
        </p:nvSpPr>
        <p:spPr>
          <a:xfrm>
            <a:off x="777240" y="1537335"/>
            <a:ext cx="10401300" cy="5078313"/>
          </a:xfrm>
          <a:prstGeom prst="rect">
            <a:avLst/>
          </a:prstGeom>
          <a:noFill/>
        </p:spPr>
        <p:txBody>
          <a:bodyPr wrap="square">
            <a:spAutoFit/>
          </a:bodyPr>
          <a:lstStyle/>
          <a:p>
            <a:pPr algn="l"/>
            <a:r>
              <a:rPr lang="en-US" sz="1800" b="1" i="0" dirty="0">
                <a:solidFill>
                  <a:srgbClr val="000000"/>
                </a:solidFill>
                <a:effectLst/>
                <a:latin typeface="Calibri" panose="020F0502020204030204" pitchFamily="34" charset="0"/>
                <a:cs typeface="Calibri" panose="020F0502020204030204" pitchFamily="34" charset="0"/>
              </a:rPr>
              <a:t>Kindness is my only guiding star. In its light, I sail a straight route, I have my motto written on </a:t>
            </a:r>
          </a:p>
          <a:p>
            <a:pPr algn="l"/>
            <a:r>
              <a:rPr lang="en-US" sz="1800" b="1" i="0" dirty="0">
                <a:solidFill>
                  <a:srgbClr val="000000"/>
                </a:solidFill>
                <a:effectLst/>
                <a:latin typeface="Calibri" panose="020F0502020204030204" pitchFamily="34" charset="0"/>
                <a:cs typeface="Calibri" panose="020F0502020204030204" pitchFamily="34" charset="0"/>
              </a:rPr>
              <a:t>my sail: 'To live in love.' </a:t>
            </a:r>
            <a:r>
              <a:rPr lang="en-US" sz="1800" b="0" i="0" dirty="0">
                <a:solidFill>
                  <a:srgbClr val="000000"/>
                </a:solidFill>
                <a:effectLst/>
                <a:latin typeface="Calibri" panose="020F0502020204030204" pitchFamily="34" charset="0"/>
                <a:cs typeface="Calibri" panose="020F0502020204030204" pitchFamily="34" charset="0"/>
              </a:rPr>
              <a:t>St Therese of Lisieux.</a:t>
            </a:r>
          </a:p>
          <a:p>
            <a:pPr algn="l"/>
            <a:endParaRPr lang="en-US" sz="1800" b="0" i="0" dirty="0">
              <a:solidFill>
                <a:srgbClr val="000000"/>
              </a:solidFill>
              <a:effectLst/>
              <a:latin typeface="Calibri" panose="020F0502020204030204" pitchFamily="34" charset="0"/>
              <a:cs typeface="Calibri" panose="020F0502020204030204" pitchFamily="34" charset="0"/>
            </a:endParaRPr>
          </a:p>
          <a:p>
            <a:pPr algn="l"/>
            <a:r>
              <a:rPr lang="en-US" sz="1800" b="0" i="0" dirty="0">
                <a:solidFill>
                  <a:srgbClr val="000000"/>
                </a:solidFill>
                <a:effectLst/>
                <a:latin typeface="Calibri" panose="020F0502020204030204" pitchFamily="34" charset="0"/>
                <a:cs typeface="Calibri" panose="020F0502020204030204" pitchFamily="34" charset="0"/>
              </a:rPr>
              <a:t>Our Trust family is united in its shared mission to develop our Catholic ethos in order to transform the lives of every child, family and community we serve, in Jesus’ name.</a:t>
            </a:r>
          </a:p>
          <a:p>
            <a:pPr algn="l"/>
            <a:endParaRPr lang="en-US" sz="1800" b="0" i="0" dirty="0">
              <a:solidFill>
                <a:srgbClr val="000000"/>
              </a:solidFill>
              <a:effectLst/>
              <a:latin typeface="Calibri" panose="020F0502020204030204" pitchFamily="34" charset="0"/>
              <a:cs typeface="Calibri" panose="020F0502020204030204" pitchFamily="34" charset="0"/>
            </a:endParaRPr>
          </a:p>
          <a:p>
            <a:pPr algn="l"/>
            <a:r>
              <a:rPr lang="en-US" sz="1800" b="0" i="0" dirty="0">
                <a:solidFill>
                  <a:srgbClr val="000000"/>
                </a:solidFill>
                <a:effectLst/>
                <a:latin typeface="Calibri" panose="020F0502020204030204" pitchFamily="34" charset="0"/>
                <a:cs typeface="Calibri" panose="020F0502020204030204" pitchFamily="34" charset="0"/>
              </a:rPr>
              <a:t>Our vision is to empower every child to excel academically, socially, morally, culturally and spiritually in order that they may flourish as individuals. Assured of the love of God, we strive to educate children within an inclusive and compassionate community which celebrates the gifts and talents of our pupils and removes barriers to learning. We strive to be a community of life-long learners, contributing to a just and loving society.</a:t>
            </a:r>
          </a:p>
          <a:p>
            <a:pPr algn="l"/>
            <a:endParaRPr lang="en-US" sz="1800" b="0" i="0" dirty="0">
              <a:solidFill>
                <a:srgbClr val="000000"/>
              </a:solidFill>
              <a:effectLst/>
              <a:latin typeface="Calibri" panose="020F0502020204030204" pitchFamily="34" charset="0"/>
              <a:cs typeface="Calibri" panose="020F0502020204030204" pitchFamily="34" charset="0"/>
            </a:endParaRPr>
          </a:p>
          <a:p>
            <a:pPr algn="l"/>
            <a:r>
              <a:rPr lang="en-US" sz="1800" b="0" i="0" dirty="0">
                <a:solidFill>
                  <a:srgbClr val="000000"/>
                </a:solidFill>
                <a:effectLst/>
                <a:latin typeface="Calibri" panose="020F0502020204030204" pitchFamily="34" charset="0"/>
                <a:cs typeface="Calibri" panose="020F0502020204030204" pitchFamily="34" charset="0"/>
              </a:rPr>
              <a:t>Our Trust family is a partnership of equals who work collaboratively so that everyone can grow and learn together. We celebrate the diversity of our schools, retaining our individual characteristics, whilst working together for the greater good of our whole community.</a:t>
            </a:r>
          </a:p>
          <a:p>
            <a:pPr algn="l"/>
            <a:endParaRPr lang="en-US" sz="1800" b="0" i="0" dirty="0">
              <a:solidFill>
                <a:srgbClr val="000000"/>
              </a:solidFill>
              <a:effectLst/>
              <a:latin typeface="Calibri" panose="020F0502020204030204" pitchFamily="34" charset="0"/>
              <a:cs typeface="Calibri" panose="020F0502020204030204" pitchFamily="34" charset="0"/>
            </a:endParaRPr>
          </a:p>
          <a:p>
            <a:pPr algn="l"/>
            <a:r>
              <a:rPr lang="en-US" sz="1800" b="0" i="0" dirty="0">
                <a:solidFill>
                  <a:srgbClr val="000000"/>
                </a:solidFill>
                <a:effectLst/>
                <a:latin typeface="Calibri" panose="020F0502020204030204" pitchFamily="34" charset="0"/>
                <a:cs typeface="Calibri" panose="020F0502020204030204" pitchFamily="34" charset="0"/>
              </a:rPr>
              <a:t>Through honesty, respect, service and solidarity we value each other as one family.</a:t>
            </a:r>
          </a:p>
          <a:p>
            <a:pPr algn="l"/>
            <a:r>
              <a:rPr lang="en-US" sz="1800" b="0" i="0" dirty="0">
                <a:solidFill>
                  <a:srgbClr val="000000"/>
                </a:solidFill>
                <a:effectLst/>
                <a:latin typeface="Calibri" panose="020F0502020204030204" pitchFamily="34" charset="0"/>
                <a:cs typeface="Calibri" panose="020F0502020204030204" pitchFamily="34" charset="0"/>
              </a:rPr>
              <a:t>All are welcome.</a:t>
            </a:r>
          </a:p>
        </p:txBody>
      </p:sp>
      <p:sp>
        <p:nvSpPr>
          <p:cNvPr id="4" name="Title 1">
            <a:extLst>
              <a:ext uri="{FF2B5EF4-FFF2-40B4-BE49-F238E27FC236}">
                <a16:creationId xmlns:a16="http://schemas.microsoft.com/office/drawing/2014/main" id="{0CEBE095-465B-F0B0-BBA9-D88289A3F170}"/>
              </a:ext>
            </a:extLst>
          </p:cNvPr>
          <p:cNvSpPr txBox="1">
            <a:spLocks/>
          </p:cNvSpPr>
          <p:nvPr/>
        </p:nvSpPr>
        <p:spPr>
          <a:xfrm>
            <a:off x="777240" y="418799"/>
            <a:ext cx="3519957" cy="86136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dirty="0"/>
              <a:t>Our Vision</a:t>
            </a:r>
          </a:p>
        </p:txBody>
      </p:sp>
      <p:pic>
        <p:nvPicPr>
          <p:cNvPr id="5" name="Picture 4">
            <a:extLst>
              <a:ext uri="{FF2B5EF4-FFF2-40B4-BE49-F238E27FC236}">
                <a16:creationId xmlns:a16="http://schemas.microsoft.com/office/drawing/2014/main" id="{037DC1B8-5A7E-4B3F-7535-0952428674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8135" y="123441"/>
            <a:ext cx="1400810" cy="1721030"/>
          </a:xfrm>
          <a:prstGeom prst="rect">
            <a:avLst/>
          </a:prstGeom>
          <a:noFill/>
        </p:spPr>
      </p:pic>
    </p:spTree>
    <p:extLst>
      <p:ext uri="{BB962C8B-B14F-4D97-AF65-F5344CB8AC3E}">
        <p14:creationId xmlns:p14="http://schemas.microsoft.com/office/powerpoint/2010/main" val="935050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8257" y="637527"/>
            <a:ext cx="3608896" cy="1690993"/>
          </a:xfrm>
        </p:spPr>
        <p:txBody>
          <a:bodyPr anchor="b">
            <a:normAutofit/>
          </a:bodyPr>
          <a:lstStyle/>
          <a:p>
            <a:r>
              <a:rPr lang="en-GB" sz="3600" dirty="0">
                <a:solidFill>
                  <a:srgbClr val="FFFFFF"/>
                </a:solidFill>
                <a:latin typeface="Calibri" panose="020F0502020204030204" pitchFamily="34" charset="0"/>
                <a:cs typeface="Calibri" panose="020F0502020204030204" pitchFamily="34" charset="0"/>
              </a:rPr>
              <a:t>The Schools Involved</a:t>
            </a:r>
            <a:endParaRPr lang="en-GB" sz="3600" dirty="0">
              <a:solidFill>
                <a:srgbClr val="FFFFFF"/>
              </a:solidFill>
              <a:latin typeface="Bookman Old Style" panose="02050604050505020204" pitchFamily="18" charset="0"/>
            </a:endParaRPr>
          </a:p>
        </p:txBody>
      </p:sp>
      <p:pic>
        <p:nvPicPr>
          <p:cNvPr id="3" name="Picture 2" descr="New St Catharines logo 1_RGB">
            <a:extLst>
              <a:ext uri="{FF2B5EF4-FFF2-40B4-BE49-F238E27FC236}">
                <a16:creationId xmlns:a16="http://schemas.microsoft.com/office/drawing/2014/main" id="{061DABE9-51EA-928B-D60B-385C5E4B8D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26" y="458162"/>
            <a:ext cx="1565080" cy="1911045"/>
          </a:xfrm>
          <a:prstGeom prst="rect">
            <a:avLst/>
          </a:prstGeom>
        </p:spPr>
      </p:pic>
      <p:pic>
        <p:nvPicPr>
          <p:cNvPr id="1026" name="Picture 2">
            <a:extLst>
              <a:ext uri="{FF2B5EF4-FFF2-40B4-BE49-F238E27FC236}">
                <a16:creationId xmlns:a16="http://schemas.microsoft.com/office/drawing/2014/main" id="{160CDA1A-383B-9E59-787C-4DBD9F54C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0521" y="1837689"/>
            <a:ext cx="1731441" cy="18538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IELD COPY">
            <a:extLst>
              <a:ext uri="{FF2B5EF4-FFF2-40B4-BE49-F238E27FC236}">
                <a16:creationId xmlns:a16="http://schemas.microsoft.com/office/drawing/2014/main" id="{36B73B40-C9C1-645A-9DC0-9D25775830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9390" y="4933657"/>
            <a:ext cx="1622564" cy="16770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lour Badge JPEG">
            <a:extLst>
              <a:ext uri="{FF2B5EF4-FFF2-40B4-BE49-F238E27FC236}">
                <a16:creationId xmlns:a16="http://schemas.microsoft.com/office/drawing/2014/main" id="{D17A5221-70A5-4136-A941-B8019C7EB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593" y="3466639"/>
            <a:ext cx="1306102" cy="12915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ogo&#10;&#10;Description automatically generated with medium confidence">
            <a:extLst>
              <a:ext uri="{FF2B5EF4-FFF2-40B4-BE49-F238E27FC236}">
                <a16:creationId xmlns:a16="http://schemas.microsoft.com/office/drawing/2014/main" id="{AA71E61D-728F-D20E-0D32-F69131F9CA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70261" y="355879"/>
            <a:ext cx="1424917" cy="1457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69E1F1E3-824D-5CE4-9B39-A6D88E2CCFA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2333" y="5090841"/>
            <a:ext cx="1554820" cy="1477722"/>
          </a:xfrm>
          <a:prstGeom prst="rect">
            <a:avLst/>
          </a:prstGeom>
          <a:noFill/>
        </p:spPr>
      </p:pic>
      <p:pic>
        <p:nvPicPr>
          <p:cNvPr id="4" name="Picture 3">
            <a:extLst>
              <a:ext uri="{FF2B5EF4-FFF2-40B4-BE49-F238E27FC236}">
                <a16:creationId xmlns:a16="http://schemas.microsoft.com/office/drawing/2014/main" id="{D7F176FF-50C8-2169-3ACF-16281C3620E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3027" y="2369207"/>
            <a:ext cx="1400810" cy="1721030"/>
          </a:xfrm>
          <a:prstGeom prst="rect">
            <a:avLst/>
          </a:prstGeom>
          <a:noFill/>
        </p:spPr>
      </p:pic>
      <p:pic>
        <p:nvPicPr>
          <p:cNvPr id="6" name="Picture 5"/>
          <p:cNvPicPr>
            <a:picLocks noChangeAspect="1"/>
          </p:cNvPicPr>
          <p:nvPr/>
        </p:nvPicPr>
        <p:blipFill>
          <a:blip r:embed="rId10"/>
          <a:stretch>
            <a:fillRect/>
          </a:stretch>
        </p:blipFill>
        <p:spPr>
          <a:xfrm>
            <a:off x="10558061" y="2125044"/>
            <a:ext cx="1448002" cy="962159"/>
          </a:xfrm>
          <a:prstGeom prst="rect">
            <a:avLst/>
          </a:prstGeom>
        </p:spPr>
      </p:pic>
      <p:pic>
        <p:nvPicPr>
          <p:cNvPr id="7" name="Picture 6"/>
          <p:cNvPicPr>
            <a:picLocks noChangeAspect="1"/>
          </p:cNvPicPr>
          <p:nvPr/>
        </p:nvPicPr>
        <p:blipFill>
          <a:blip r:embed="rId11"/>
          <a:stretch>
            <a:fillRect/>
          </a:stretch>
        </p:blipFill>
        <p:spPr>
          <a:xfrm>
            <a:off x="2248806" y="847498"/>
            <a:ext cx="1467055" cy="933580"/>
          </a:xfrm>
          <a:prstGeom prst="rect">
            <a:avLst/>
          </a:prstGeom>
        </p:spPr>
      </p:pic>
      <p:pic>
        <p:nvPicPr>
          <p:cNvPr id="16" name="Picture 15"/>
          <p:cNvPicPr>
            <a:picLocks noChangeAspect="1"/>
          </p:cNvPicPr>
          <p:nvPr/>
        </p:nvPicPr>
        <p:blipFill>
          <a:blip r:embed="rId12"/>
          <a:stretch>
            <a:fillRect/>
          </a:stretch>
        </p:blipFill>
        <p:spPr>
          <a:xfrm>
            <a:off x="8981376" y="5372438"/>
            <a:ext cx="1486107" cy="914528"/>
          </a:xfrm>
          <a:prstGeom prst="rect">
            <a:avLst/>
          </a:prstGeom>
        </p:spPr>
      </p:pic>
      <p:pic>
        <p:nvPicPr>
          <p:cNvPr id="10" name="Picture 9"/>
          <p:cNvPicPr>
            <a:picLocks noChangeAspect="1"/>
          </p:cNvPicPr>
          <p:nvPr/>
        </p:nvPicPr>
        <p:blipFill>
          <a:blip r:embed="rId13"/>
          <a:stretch>
            <a:fillRect/>
          </a:stretch>
        </p:blipFill>
        <p:spPr>
          <a:xfrm>
            <a:off x="1835835" y="3466639"/>
            <a:ext cx="1533739" cy="943107"/>
          </a:xfrm>
          <a:prstGeom prst="rect">
            <a:avLst/>
          </a:prstGeom>
        </p:spPr>
      </p:pic>
      <p:pic>
        <p:nvPicPr>
          <p:cNvPr id="11" name="Picture 10"/>
          <p:cNvPicPr>
            <a:picLocks noChangeAspect="1"/>
          </p:cNvPicPr>
          <p:nvPr/>
        </p:nvPicPr>
        <p:blipFill>
          <a:blip r:embed="rId14"/>
          <a:stretch>
            <a:fillRect/>
          </a:stretch>
        </p:blipFill>
        <p:spPr>
          <a:xfrm>
            <a:off x="6979089" y="558969"/>
            <a:ext cx="1543265" cy="924054"/>
          </a:xfrm>
          <a:prstGeom prst="rect">
            <a:avLst/>
          </a:prstGeom>
        </p:spPr>
      </p:pic>
      <p:pic>
        <p:nvPicPr>
          <p:cNvPr id="12" name="Picture 11"/>
          <p:cNvPicPr>
            <a:picLocks noChangeAspect="1"/>
          </p:cNvPicPr>
          <p:nvPr/>
        </p:nvPicPr>
        <p:blipFill>
          <a:blip r:embed="rId15"/>
          <a:stretch>
            <a:fillRect/>
          </a:stretch>
        </p:blipFill>
        <p:spPr>
          <a:xfrm>
            <a:off x="4596333" y="5606404"/>
            <a:ext cx="1457528" cy="962159"/>
          </a:xfrm>
          <a:prstGeom prst="rect">
            <a:avLst/>
          </a:prstGeom>
        </p:spPr>
      </p:pic>
      <p:sp>
        <p:nvSpPr>
          <p:cNvPr id="15" name="TextBox 14"/>
          <p:cNvSpPr txBox="1"/>
          <p:nvPr/>
        </p:nvSpPr>
        <p:spPr>
          <a:xfrm>
            <a:off x="4728498" y="3999933"/>
            <a:ext cx="2650726" cy="646331"/>
          </a:xfrm>
          <a:prstGeom prst="rect">
            <a:avLst/>
          </a:prstGeom>
          <a:noFill/>
        </p:spPr>
        <p:txBody>
          <a:bodyPr wrap="none" rtlCol="0">
            <a:spAutoFit/>
          </a:bodyPr>
          <a:lstStyle/>
          <a:p>
            <a:pPr algn="ctr"/>
            <a:r>
              <a:rPr lang="en-GB" b="1" dirty="0"/>
              <a:t>The Little Way </a:t>
            </a:r>
          </a:p>
          <a:p>
            <a:pPr algn="ctr"/>
            <a:r>
              <a:rPr lang="en-GB" b="1" dirty="0"/>
              <a:t>Catholic Educational Trust</a:t>
            </a:r>
          </a:p>
        </p:txBody>
      </p:sp>
      <p:cxnSp>
        <p:nvCxnSpPr>
          <p:cNvPr id="18" name="Straight Arrow Connector 17"/>
          <p:cNvCxnSpPr/>
          <p:nvPr/>
        </p:nvCxnSpPr>
        <p:spPr>
          <a:xfrm flipH="1" flipV="1">
            <a:off x="3958389" y="2125044"/>
            <a:ext cx="1070811" cy="353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576930" y="3605791"/>
            <a:ext cx="1560554" cy="353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137485" y="4686951"/>
            <a:ext cx="187612" cy="775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3"/>
          </p:cNvCxnSpPr>
          <p:nvPr/>
        </p:nvCxnSpPr>
        <p:spPr>
          <a:xfrm>
            <a:off x="7379224" y="4323099"/>
            <a:ext cx="1018818" cy="566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137011" y="2606123"/>
            <a:ext cx="1823510" cy="271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6834186" y="1781078"/>
            <a:ext cx="144903" cy="683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9982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25DD-40D1-4C68-AF41-F3847ED16BBA}"/>
              </a:ext>
            </a:extLst>
          </p:cNvPr>
          <p:cNvSpPr>
            <a:spLocks noGrp="1"/>
          </p:cNvSpPr>
          <p:nvPr>
            <p:ph type="title"/>
          </p:nvPr>
        </p:nvSpPr>
        <p:spPr>
          <a:xfrm>
            <a:off x="1047280" y="759809"/>
            <a:ext cx="10306520" cy="1325563"/>
          </a:xfrm>
        </p:spPr>
        <p:txBody>
          <a:bodyPr>
            <a:normAutofit/>
          </a:bodyPr>
          <a:lstStyle/>
          <a:p>
            <a:r>
              <a:rPr lang="en-GB" sz="4800" b="1" dirty="0"/>
              <a:t>Benefits for all our Children</a:t>
            </a:r>
          </a:p>
        </p:txBody>
      </p:sp>
      <p:sp>
        <p:nvSpPr>
          <p:cNvPr id="3" name="Content Placeholder 2">
            <a:extLst>
              <a:ext uri="{FF2B5EF4-FFF2-40B4-BE49-F238E27FC236}">
                <a16:creationId xmlns:a16="http://schemas.microsoft.com/office/drawing/2014/main" id="{05FC3332-3005-4986-BEBA-61FB00294749}"/>
              </a:ext>
            </a:extLst>
          </p:cNvPr>
          <p:cNvSpPr>
            <a:spLocks noGrp="1"/>
          </p:cNvSpPr>
          <p:nvPr>
            <p:ph idx="1"/>
          </p:nvPr>
        </p:nvSpPr>
        <p:spPr>
          <a:xfrm>
            <a:off x="697833" y="2023354"/>
            <a:ext cx="10525268" cy="4209004"/>
          </a:xfrm>
        </p:spPr>
        <p:txBody>
          <a:bodyPr>
            <a:noAutofit/>
          </a:bodyPr>
          <a:lstStyle/>
          <a:p>
            <a:pPr marL="342900" marR="0" lvl="0" indent="-342900">
              <a:spcBef>
                <a:spcPts val="0"/>
              </a:spcBef>
              <a:spcAft>
                <a:spcPts val="0"/>
              </a:spcAft>
              <a:buFont typeface="+mj-lt"/>
              <a:buAutoNum type="arabicPeriod"/>
            </a:pPr>
            <a:r>
              <a:rPr lang="en-GB" sz="2400" dirty="0">
                <a:uFill>
                  <a:solidFill>
                    <a:srgbClr val="000000"/>
                  </a:solidFill>
                </a:uFill>
                <a:ea typeface="Arial Unicode MS"/>
                <a:cs typeface="Arial Unicode MS"/>
              </a:rPr>
              <a:t>Improve the quality of education for all pupils in all areas of the curriculum and wider curriculum – an equal offer for all children in our Catholic schools within the MAT</a:t>
            </a:r>
            <a:endParaRPr lang="en-GB" sz="2400" dirty="0">
              <a:ln>
                <a:noFill/>
              </a:ln>
              <a:effectLst/>
              <a:uFill>
                <a:solidFill>
                  <a:srgbClr val="000000"/>
                </a:solidFill>
              </a:uFill>
              <a:ea typeface="Arial Unicode MS"/>
              <a:cs typeface="Arial Unicode MS"/>
            </a:endParaRPr>
          </a:p>
          <a:p>
            <a:pPr marL="342900" indent="-342900">
              <a:buFont typeface="+mj-lt"/>
              <a:buAutoNum type="arabicPeriod"/>
            </a:pPr>
            <a:r>
              <a:rPr lang="en-US" sz="2400" dirty="0">
                <a:effectLst/>
                <a:ea typeface="Arial Unicode MS"/>
              </a:rPr>
              <a:t>Increased opportunities for pupils to learn from expert teachers and specialist staff </a:t>
            </a:r>
            <a:endParaRPr lang="en-US" sz="2400" dirty="0"/>
          </a:p>
          <a:p>
            <a:pPr marL="342900" indent="-342900">
              <a:buFont typeface="+mj-lt"/>
              <a:buAutoNum type="arabicPeriod"/>
            </a:pPr>
            <a:r>
              <a:rPr lang="en-US" sz="2400" dirty="0">
                <a:ln>
                  <a:noFill/>
                </a:ln>
                <a:effectLst/>
                <a:uFill>
                  <a:solidFill>
                    <a:srgbClr val="000000"/>
                  </a:solidFill>
                </a:uFill>
                <a:ea typeface="Arial Unicode MS"/>
                <a:cs typeface="Arial Unicode MS"/>
              </a:rPr>
              <a:t>Improved shared access to resources and provision of specialist</a:t>
            </a:r>
            <a:r>
              <a:rPr lang="en-US" sz="2400" dirty="0">
                <a:uFill>
                  <a:solidFill>
                    <a:srgbClr val="000000"/>
                  </a:solidFill>
                </a:uFill>
                <a:ea typeface="Arial Unicode MS"/>
                <a:cs typeface="Arial Unicode MS"/>
              </a:rPr>
              <a:t> skills</a:t>
            </a:r>
            <a:r>
              <a:rPr lang="en-US" sz="2400" dirty="0">
                <a:ln>
                  <a:noFill/>
                </a:ln>
                <a:effectLst/>
                <a:uFill>
                  <a:solidFill>
                    <a:srgbClr val="000000"/>
                  </a:solidFill>
                </a:uFill>
                <a:ea typeface="Arial Unicode MS"/>
                <a:cs typeface="Arial Unicode MS"/>
              </a:rPr>
              <a:t> </a:t>
            </a:r>
          </a:p>
          <a:p>
            <a:pPr marL="342900" indent="-342900">
              <a:buFont typeface="+mj-lt"/>
              <a:buAutoNum type="arabicPeriod"/>
            </a:pPr>
            <a:r>
              <a:rPr lang="en-US" sz="2400" dirty="0">
                <a:ea typeface="Arial Unicode MS"/>
              </a:rPr>
              <a:t>H</a:t>
            </a:r>
            <a:r>
              <a:rPr lang="en-US" sz="2400" dirty="0">
                <a:effectLst/>
                <a:ea typeface="Arial Unicode MS"/>
              </a:rPr>
              <a:t>eadteachers to focus on quality of teaching and learning, ensuring all children are ready to learn, make progress and achieve</a:t>
            </a:r>
          </a:p>
          <a:p>
            <a:pPr marL="342900" indent="-342900">
              <a:buFont typeface="+mj-lt"/>
              <a:buAutoNum type="arabicPeriod"/>
            </a:pPr>
            <a:r>
              <a:rPr lang="en-US" sz="2400" dirty="0">
                <a:uFill>
                  <a:solidFill>
                    <a:srgbClr val="000000"/>
                  </a:solidFill>
                </a:uFill>
                <a:ea typeface="Arial Unicode MS"/>
                <a:cs typeface="Arial Unicode MS"/>
              </a:rPr>
              <a:t>Pupils would benefit from schools who work more efficiently to create cost savings and bid for additional funding grants only available to academies</a:t>
            </a:r>
          </a:p>
          <a:p>
            <a:pPr marL="342900" indent="-342900">
              <a:buFont typeface="+mj-lt"/>
              <a:buAutoNum type="arabicPeriod"/>
            </a:pPr>
            <a:r>
              <a:rPr lang="en-US" sz="2400" dirty="0">
                <a:ea typeface="Arial Unicode MS"/>
              </a:rPr>
              <a:t>Pupils would benefit from shared enrichment and extra-curricular activities</a:t>
            </a:r>
            <a:endParaRPr lang="en-GB" sz="2400" dirty="0"/>
          </a:p>
        </p:txBody>
      </p:sp>
      <p:pic>
        <p:nvPicPr>
          <p:cNvPr id="4" name="Picture 3">
            <a:extLst>
              <a:ext uri="{FF2B5EF4-FFF2-40B4-BE49-F238E27FC236}">
                <a16:creationId xmlns:a16="http://schemas.microsoft.com/office/drawing/2014/main" id="{556E3CB0-68E0-ECF2-C21F-1A3D9585C0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3395" y="154262"/>
            <a:ext cx="1400810" cy="1721030"/>
          </a:xfrm>
          <a:prstGeom prst="rect">
            <a:avLst/>
          </a:prstGeom>
          <a:noFill/>
        </p:spPr>
      </p:pic>
    </p:spTree>
    <p:extLst>
      <p:ext uri="{BB962C8B-B14F-4D97-AF65-F5344CB8AC3E}">
        <p14:creationId xmlns:p14="http://schemas.microsoft.com/office/powerpoint/2010/main" val="23813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148" y="1054856"/>
            <a:ext cx="10264697" cy="1212102"/>
          </a:xfrm>
        </p:spPr>
        <p:txBody>
          <a:bodyPr>
            <a:normAutofit/>
          </a:bodyPr>
          <a:lstStyle/>
          <a:p>
            <a:r>
              <a:rPr lang="en-GB" sz="4800" b="1" dirty="0">
                <a:latin typeface="Calibri" panose="020F0502020204030204" pitchFamily="34" charset="0"/>
                <a:cs typeface="Calibri" panose="020F0502020204030204" pitchFamily="34" charset="0"/>
              </a:rPr>
              <a:t>Main Benefits for all our Staff</a:t>
            </a:r>
          </a:p>
        </p:txBody>
      </p:sp>
      <p:sp>
        <p:nvSpPr>
          <p:cNvPr id="3" name="Content Placeholder 2"/>
          <p:cNvSpPr>
            <a:spLocks noGrp="1"/>
          </p:cNvSpPr>
          <p:nvPr>
            <p:ph idx="1"/>
          </p:nvPr>
        </p:nvSpPr>
        <p:spPr>
          <a:xfrm>
            <a:off x="1222647" y="2490440"/>
            <a:ext cx="9853975" cy="3567173"/>
          </a:xfrm>
        </p:spPr>
        <p:txBody>
          <a:bodyPr vert="horz" lIns="91440" tIns="45720" rIns="91440" bIns="45720" rtlCol="0" anchor="ctr">
            <a:noAutofit/>
          </a:bodyPr>
          <a:lstStyle/>
          <a:p>
            <a:pPr marL="457200" indent="-457200">
              <a:buFont typeface="+mj-lt"/>
              <a:buAutoNum type="arabicPeriod"/>
            </a:pPr>
            <a:r>
              <a:rPr lang="en-GB" sz="2400" dirty="0"/>
              <a:t>Increased collaboration to support each other</a:t>
            </a:r>
            <a:endParaRPr lang="en-US" sz="2400" dirty="0"/>
          </a:p>
          <a:p>
            <a:pPr marL="457200" indent="-457200">
              <a:buFont typeface="+mj-lt"/>
              <a:buAutoNum type="arabicPeriod"/>
            </a:pPr>
            <a:r>
              <a:rPr lang="en-GB" sz="2400" dirty="0">
                <a:latin typeface="Calibri" panose="020F0502020204030204" pitchFamily="34" charset="0"/>
                <a:cs typeface="Calibri" panose="020F0502020204030204" pitchFamily="34" charset="0"/>
              </a:rPr>
              <a:t>New leadership and career opportunities </a:t>
            </a:r>
          </a:p>
          <a:p>
            <a:pPr marL="457200" indent="-457200">
              <a:buFont typeface="+mj-lt"/>
              <a:buAutoNum type="arabicPeriod"/>
            </a:pPr>
            <a:r>
              <a:rPr lang="en-GB" sz="2400" dirty="0">
                <a:latin typeface="Calibri" panose="020F0502020204030204" pitchFamily="34" charset="0"/>
                <a:cs typeface="Calibri" panose="020F0502020204030204" pitchFamily="34" charset="0"/>
              </a:rPr>
              <a:t>Increased job security for all staff </a:t>
            </a:r>
          </a:p>
          <a:p>
            <a:pPr marL="457200" indent="-457200">
              <a:buFont typeface="+mj-lt"/>
              <a:buAutoNum type="arabicPeriod"/>
            </a:pPr>
            <a:r>
              <a:rPr lang="en-GB" sz="2400" dirty="0">
                <a:latin typeface="Calibri" panose="020F0502020204030204" pitchFamily="34" charset="0"/>
                <a:cs typeface="Calibri" panose="020F0502020204030204" pitchFamily="34" charset="0"/>
              </a:rPr>
              <a:t>Avoid duplication of work for leaders </a:t>
            </a:r>
          </a:p>
          <a:p>
            <a:pPr marL="0" indent="0">
              <a:buNone/>
            </a:pPr>
            <a:endParaRPr lang="en-GB" sz="18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5539F75-B00F-7D67-18D2-BD43CDC010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2042" y="545928"/>
            <a:ext cx="1400810" cy="1721030"/>
          </a:xfrm>
          <a:prstGeom prst="rect">
            <a:avLst/>
          </a:prstGeom>
          <a:noFill/>
        </p:spPr>
      </p:pic>
    </p:spTree>
    <p:extLst>
      <p:ext uri="{BB962C8B-B14F-4D97-AF65-F5344CB8AC3E}">
        <p14:creationId xmlns:p14="http://schemas.microsoft.com/office/powerpoint/2010/main" val="220408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96A23FC36B5A49ADF4BA6559A290B0" ma:contentTypeVersion="13" ma:contentTypeDescription="Create a new document." ma:contentTypeScope="" ma:versionID="4bb2081ac5a5c75739eb5618b7145e99">
  <xsd:schema xmlns:xsd="http://www.w3.org/2001/XMLSchema" xmlns:xs="http://www.w3.org/2001/XMLSchema" xmlns:p="http://schemas.microsoft.com/office/2006/metadata/properties" xmlns:ns3="00e9c7d0-cf3f-450e-9496-173ae91961d9" xmlns:ns4="c31905b3-bd52-4017-b364-a737217d2fe6" targetNamespace="http://schemas.microsoft.com/office/2006/metadata/properties" ma:root="true" ma:fieldsID="042317bfd96baeff35b7cf0eae6a166f" ns3:_="" ns4:_="">
    <xsd:import namespace="00e9c7d0-cf3f-450e-9496-173ae91961d9"/>
    <xsd:import namespace="c31905b3-bd52-4017-b364-a737217d2fe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9c7d0-cf3f-450e-9496-173ae91961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905b3-bd52-4017-b364-a737217d2fe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C4997B-6828-46B1-9881-30EA3EAB4E59}">
  <ds:schemaRefs>
    <ds:schemaRef ds:uri="http://schemas.microsoft.com/sharepoint/v3/contenttype/forms"/>
  </ds:schemaRefs>
</ds:datastoreItem>
</file>

<file path=customXml/itemProps2.xml><?xml version="1.0" encoding="utf-8"?>
<ds:datastoreItem xmlns:ds="http://schemas.openxmlformats.org/officeDocument/2006/customXml" ds:itemID="{C4104D67-88D2-47A8-8686-370009DB10B3}">
  <ds:schemaRefs>
    <ds:schemaRef ds:uri="http://schemas.microsoft.com/office/2006/documentManagement/types"/>
    <ds:schemaRef ds:uri="http://purl.org/dc/terms/"/>
    <ds:schemaRef ds:uri="http://schemas.openxmlformats.org/package/2006/metadata/core-properties"/>
    <ds:schemaRef ds:uri="c31905b3-bd52-4017-b364-a737217d2fe6"/>
    <ds:schemaRef ds:uri="http://purl.org/dc/dcmitype/"/>
    <ds:schemaRef ds:uri="http://schemas.microsoft.com/office/infopath/2007/PartnerControls"/>
    <ds:schemaRef ds:uri="http://purl.org/dc/elements/1.1/"/>
    <ds:schemaRef ds:uri="http://schemas.microsoft.com/office/2006/metadata/properties"/>
    <ds:schemaRef ds:uri="00e9c7d0-cf3f-450e-9496-173ae91961d9"/>
    <ds:schemaRef ds:uri="http://www.w3.org/XML/1998/namespace"/>
  </ds:schemaRefs>
</ds:datastoreItem>
</file>

<file path=customXml/itemProps3.xml><?xml version="1.0" encoding="utf-8"?>
<ds:datastoreItem xmlns:ds="http://schemas.openxmlformats.org/officeDocument/2006/customXml" ds:itemID="{185642EF-B8DD-4FDC-BFC5-980468090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9c7d0-cf3f-450e-9496-173ae91961d9"/>
    <ds:schemaRef ds:uri="c31905b3-bd52-4017-b364-a737217d2f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669</TotalTime>
  <Words>2283</Words>
  <Application>Microsoft Office PowerPoint</Application>
  <PresentationFormat>Widescreen</PresentationFormat>
  <Paragraphs>185</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Unicode MS</vt:lpstr>
      <vt:lpstr>Bookman Old Style</vt:lpstr>
      <vt:lpstr>Calibri</vt:lpstr>
      <vt:lpstr>Calibri Light</vt:lpstr>
      <vt:lpstr>Symbol</vt:lpstr>
      <vt:lpstr>Times New Roman</vt:lpstr>
      <vt:lpstr>Office Theme</vt:lpstr>
      <vt:lpstr>The Little Way Catholic Educational Trust</vt:lpstr>
      <vt:lpstr>PowerPoint Presentation</vt:lpstr>
      <vt:lpstr>The Bishop’s Vision  </vt:lpstr>
      <vt:lpstr>Why Now?</vt:lpstr>
      <vt:lpstr>Our Proposal</vt:lpstr>
      <vt:lpstr>PowerPoint Presentation</vt:lpstr>
      <vt:lpstr>The Schools Involved</vt:lpstr>
      <vt:lpstr>Benefits for all our Children</vt:lpstr>
      <vt:lpstr>Main Benefits for all our Staff</vt:lpstr>
      <vt:lpstr>What Would Change?</vt:lpstr>
      <vt:lpstr>PowerPoint Presentation</vt:lpstr>
      <vt:lpstr>MAT Governance Structure</vt:lpstr>
      <vt:lpstr>Consultation Timeline</vt:lpstr>
      <vt:lpstr>How to Respond to the Consultation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Dunstan Catholic Educational Trust</dc:title>
  <dc:creator>Windows User</dc:creator>
  <cp:lastModifiedBy>Clare Howells</cp:lastModifiedBy>
  <cp:revision>72</cp:revision>
  <dcterms:created xsi:type="dcterms:W3CDTF">2021-10-15T13:10:31Z</dcterms:created>
  <dcterms:modified xsi:type="dcterms:W3CDTF">2023-01-23T10:39:29Z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0x010100F296A23FC36B5A49ADF4BA6559A290B0</vt:lpwstr>
  </property>
</Properties>
</file>