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"/>
  </p:handoutMasterIdLst>
  <p:sldIdLst>
    <p:sldId id="256" r:id="rId2"/>
    <p:sldId id="262" r:id="rId3"/>
    <p:sldId id="261" r:id="rId4"/>
    <p:sldId id="263" r:id="rId5"/>
    <p:sldId id="258" r:id="rId6"/>
    <p:sldId id="264" r:id="rId7"/>
    <p:sldId id="259" r:id="rId8"/>
    <p:sldId id="260" r:id="rId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DCEC2-7179-4706-A55D-068C0670B3AD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A9153-330A-4A3D-8B42-F3CED6370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202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1964-81A8-4F5C-A29F-2D911F989A15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E60B-2788-4D97-AD45-B750E1776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395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1964-81A8-4F5C-A29F-2D911F989A15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E60B-2788-4D97-AD45-B750E1776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00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1964-81A8-4F5C-A29F-2D911F989A15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E60B-2788-4D97-AD45-B750E1776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780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1964-81A8-4F5C-A29F-2D911F989A15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E60B-2788-4D97-AD45-B750E1776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83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1964-81A8-4F5C-A29F-2D911F989A15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E60B-2788-4D97-AD45-B750E1776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44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1964-81A8-4F5C-A29F-2D911F989A15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E60B-2788-4D97-AD45-B750E1776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012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1964-81A8-4F5C-A29F-2D911F989A15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E60B-2788-4D97-AD45-B750E1776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784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1964-81A8-4F5C-A29F-2D911F989A15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E60B-2788-4D97-AD45-B750E1776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080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1964-81A8-4F5C-A29F-2D911F989A15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E60B-2788-4D97-AD45-B750E1776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572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1964-81A8-4F5C-A29F-2D911F989A15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E60B-2788-4D97-AD45-B750E1776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1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1964-81A8-4F5C-A29F-2D911F989A15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E60B-2788-4D97-AD45-B750E1776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67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A1964-81A8-4F5C-A29F-2D911F989A15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3E60B-2788-4D97-AD45-B750E1776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1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SEND Information Morning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Tuesday 6</a:t>
            </a:r>
            <a:r>
              <a:rPr lang="en-GB" baseline="30000" dirty="0" smtClean="0"/>
              <a:t>th</a:t>
            </a:r>
            <a:r>
              <a:rPr lang="en-GB" dirty="0" smtClean="0"/>
              <a:t> May</a:t>
            </a:r>
          </a:p>
          <a:p>
            <a:r>
              <a:rPr lang="en-GB" dirty="0" smtClean="0"/>
              <a:t>Mrs Chloe Ponting- </a:t>
            </a:r>
            <a:r>
              <a:rPr lang="en-GB" dirty="0" err="1" smtClean="0"/>
              <a:t>SENDCo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76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SEND Provision- Graduated Pathway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What is the Graduated Pathway?</a:t>
            </a:r>
            <a:endParaRPr lang="en-GB" dirty="0"/>
          </a:p>
        </p:txBody>
      </p:sp>
      <p:pic>
        <p:nvPicPr>
          <p:cNvPr id="1026" name="Picture 2" descr="Middle: assess, plan, do, review (repeated twice in a circle). Top left hand tile: My Profile - universal services. Top right hand tile: My Plan - support to meet additional needs. Bottom left hand tile: Statutory assessment and planning - including education, health and care plans, child in need plans and child in care plans. Bottom right hand tile: My Plan+ - informed by a holistic assessment (My Assessment or equivalent) to meet additional need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039" y="712354"/>
            <a:ext cx="4441066" cy="627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52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SEND Provision- Graduated Pathway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dirty="0" smtClean="0"/>
              <a:t>Our Universal Offer:</a:t>
            </a:r>
          </a:p>
          <a:p>
            <a:pPr marL="0" indent="0">
              <a:buNone/>
            </a:pPr>
            <a:r>
              <a:rPr lang="en-GB" i="1" dirty="0" smtClean="0">
                <a:solidFill>
                  <a:srgbClr val="FF0000"/>
                </a:solidFill>
              </a:rPr>
              <a:t>Essential for some- harmful to none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High Quality Teaching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Calm quiet classroom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Interventions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Sensory Diet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Executive Functioning </a:t>
            </a:r>
            <a:r>
              <a:rPr lang="en-GB" dirty="0" smtClean="0"/>
              <a:t>Development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EYFS Speech and Language Screening</a:t>
            </a:r>
            <a:endParaRPr lang="en-GB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Wellbeing clubs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Technology</a:t>
            </a: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Widget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Dyslexia friendly classrooms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PACE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Teachers Available on playground daily</a:t>
            </a:r>
          </a:p>
          <a:p>
            <a:endParaRPr lang="en-GB" dirty="0"/>
          </a:p>
        </p:txBody>
      </p:sp>
      <p:pic>
        <p:nvPicPr>
          <p:cNvPr id="1026" name="Picture 2" descr="Middle: assess, plan, do, review (repeated twice in a circle). Top left hand tile: My Profile - universal services. Top right hand tile: My Plan - support to meet additional needs. Bottom left hand tile: Statutory assessment and planning - including education, health and care plans, child in need plans and child in care plans. Bottom right hand tile: My Plan+ - informed by a holistic assessment (My Assessment or equivalent) to meet additional need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039" y="712354"/>
            <a:ext cx="4441066" cy="627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40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SEND Provision- Graduated Pathway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519203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Support beyond the Universal Offer: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My Plan-    specific support reviewed x3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My Plan+- specific support reviewed x3,    	       with the involvement of other 	       agencies.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EHCP (Education Health and Care Plan)- </a:t>
            </a:r>
          </a:p>
          <a:p>
            <a:pPr marL="0" indent="0">
              <a:buNone/>
            </a:pPr>
            <a:r>
              <a:rPr lang="en-GB" dirty="0"/>
              <a:t>	 </a:t>
            </a:r>
            <a:r>
              <a:rPr lang="en-GB" dirty="0" smtClean="0"/>
              <a:t>     a multi agency approach for more  	      complex needs x1 Annual Review &amp; 	      My Plan+</a:t>
            </a:r>
            <a:endParaRPr lang="en-GB" dirty="0"/>
          </a:p>
        </p:txBody>
      </p:sp>
      <p:pic>
        <p:nvPicPr>
          <p:cNvPr id="1026" name="Picture 2" descr="Middle: assess, plan, do, review (repeated twice in a circle). Top left hand tile: My Profile - universal services. Top right hand tile: My Plan - support to meet additional needs. Bottom left hand tile: Statutory assessment and planning - including education, health and care plans, child in need plans and child in care plans. Bottom right hand tile: My Plan+ - informed by a holistic assessment (My Assessment or equivalent) to meet additional need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039" y="712354"/>
            <a:ext cx="4441066" cy="627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07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SEND Provision- Graduated Pathway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561406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What do I do if I think my child has SEN?</a:t>
            </a:r>
          </a:p>
          <a:p>
            <a:r>
              <a:rPr lang="en-GB" dirty="0" smtClean="0"/>
              <a:t>Speak to your child’s class teacher</a:t>
            </a:r>
          </a:p>
          <a:p>
            <a:r>
              <a:rPr lang="en-GB" dirty="0" smtClean="0"/>
              <a:t>Teacher will then discuss with </a:t>
            </a:r>
            <a:r>
              <a:rPr lang="en-GB" dirty="0" err="1" smtClean="0"/>
              <a:t>SENDCo</a:t>
            </a:r>
            <a:endParaRPr lang="en-GB" dirty="0" smtClean="0"/>
          </a:p>
          <a:p>
            <a:r>
              <a:rPr lang="en-GB" dirty="0" err="1" smtClean="0"/>
              <a:t>SENDCo</a:t>
            </a:r>
            <a:r>
              <a:rPr lang="en-GB" dirty="0" smtClean="0"/>
              <a:t> may observe your child</a:t>
            </a:r>
          </a:p>
          <a:p>
            <a:r>
              <a:rPr lang="en-GB" dirty="0" smtClean="0"/>
              <a:t>We will then decide whether your child needs additional SEND support, beyond our universal offer.</a:t>
            </a:r>
          </a:p>
          <a:p>
            <a:r>
              <a:rPr lang="en-GB" dirty="0" smtClean="0"/>
              <a:t>Depending on support needed, your child may be added to the SEND register.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Support is based on need not diagnosis.</a:t>
            </a:r>
          </a:p>
          <a:p>
            <a:pPr marL="0" indent="0">
              <a:buNone/>
            </a:pPr>
            <a:r>
              <a:rPr lang="en-GB" dirty="0" smtClean="0"/>
              <a:t>WT ARE is not SEND.</a:t>
            </a:r>
          </a:p>
          <a:p>
            <a:endParaRPr lang="en-GB" dirty="0"/>
          </a:p>
        </p:txBody>
      </p:sp>
      <p:pic>
        <p:nvPicPr>
          <p:cNvPr id="1026" name="Picture 2" descr="Middle: assess, plan, do, review (repeated twice in a circle). Top left hand tile: My Profile - universal services. Top right hand tile: My Plan - support to meet additional needs. Bottom left hand tile: Statutory assessment and planning - including education, health and care plans, child in need plans and child in care plans. Bottom right hand tile: My Plan+ - informed by a holistic assessment (My Assessment or equivalent) to meet additional need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039" y="712354"/>
            <a:ext cx="4441066" cy="627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94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SEND Provision- Graduated Pathway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561406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 smtClean="0"/>
              <a:t>How does the school know if my child needs SEND support?</a:t>
            </a:r>
          </a:p>
          <a:p>
            <a:r>
              <a:rPr lang="en-GB" dirty="0" smtClean="0"/>
              <a:t>Staff are aware of SEND and monitor progress academically and socially.</a:t>
            </a:r>
          </a:p>
          <a:p>
            <a:r>
              <a:rPr lang="en-GB" dirty="0" smtClean="0"/>
              <a:t>Teachers meet with Head Teacher and </a:t>
            </a:r>
            <a:r>
              <a:rPr lang="en-GB" dirty="0" err="1" smtClean="0"/>
              <a:t>SENDCo</a:t>
            </a:r>
            <a:r>
              <a:rPr lang="en-GB" dirty="0" smtClean="0"/>
              <a:t> x3 to identify students not making expected progress (teachers can raise concerns at any time)</a:t>
            </a:r>
          </a:p>
          <a:p>
            <a:r>
              <a:rPr lang="en-GB" dirty="0" smtClean="0"/>
              <a:t>There is still little or no progress following support.</a:t>
            </a:r>
          </a:p>
          <a:p>
            <a:r>
              <a:rPr lang="en-GB" dirty="0" err="1" smtClean="0"/>
              <a:t>SENDCo</a:t>
            </a:r>
            <a:r>
              <a:rPr lang="en-GB" dirty="0" smtClean="0"/>
              <a:t> will observe your child to identify strengths and difficulties.</a:t>
            </a:r>
          </a:p>
          <a:p>
            <a:r>
              <a:rPr lang="en-GB" dirty="0" smtClean="0"/>
              <a:t>Any concerns will be communicated with you.</a:t>
            </a:r>
          </a:p>
          <a:p>
            <a:r>
              <a:rPr lang="en-GB" dirty="0" smtClean="0"/>
              <a:t>Your child may be added to the SEND register.</a:t>
            </a:r>
          </a:p>
          <a:p>
            <a:r>
              <a:rPr lang="en-GB" dirty="0" smtClean="0"/>
              <a:t>Referrals to other agencies may be made, with your consent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1026" name="Picture 2" descr="Middle: assess, plan, do, review (repeated twice in a circle). Top left hand tile: My Profile - universal services. Top right hand tile: My Plan - support to meet additional needs. Bottom left hand tile: Statutory assessment and planning - including education, health and care plans, child in need plans and child in care plans. Bottom right hand tile: My Plan+ - informed by a holistic assessment (My Assessment or equivalent) to meet additional need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039" y="712354"/>
            <a:ext cx="4441066" cy="627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22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Wellbeing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0837"/>
            <a:ext cx="6341564" cy="475612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 smtClean="0"/>
              <a:t>Everyone- not just SEND.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Provision at St Josephs: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Well-being lunchtime clubs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Pastoral support for all students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Raising awareness through PSHE and assemblies.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Worry boxes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Mental Health Questionnaires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Signposted support through other agencies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Pupil voice and feedback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Time out cards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Busy Brain Breaks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Reduced timetable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8652" y="2158805"/>
            <a:ext cx="2857500" cy="638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702" y="3027847"/>
            <a:ext cx="2630802" cy="1144473"/>
          </a:xfrm>
          <a:prstGeom prst="rect">
            <a:avLst/>
          </a:prstGeom>
        </p:spPr>
      </p:pic>
      <p:pic>
        <p:nvPicPr>
          <p:cNvPr id="2052" name="Picture 4" descr="Lumi Nova – A fun digital therapeutic intervention to tackle anxiety for  7-12 year olds - Devon: Parent Health for Ki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397" y="4403187"/>
            <a:ext cx="1668010" cy="147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ee Healthy Lifestyle Services | Gloucestershi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871" y="4084928"/>
            <a:ext cx="1995781" cy="105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9764" y="2026396"/>
            <a:ext cx="2050331" cy="2058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8701" y="238389"/>
            <a:ext cx="3048000" cy="1714500"/>
          </a:xfrm>
          <a:prstGeom prst="rect">
            <a:avLst/>
          </a:prstGeom>
        </p:spPr>
      </p:pic>
      <p:pic>
        <p:nvPicPr>
          <p:cNvPr id="1026" name="Picture 2" descr="Kooth - Together for Childre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764" y="5123208"/>
            <a:ext cx="2697138" cy="150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70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682"/>
          <a:stretch/>
        </p:blipFill>
        <p:spPr>
          <a:xfrm>
            <a:off x="4231498" y="1406768"/>
            <a:ext cx="3306973" cy="379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7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357</Words>
  <Application>Microsoft Office PowerPoint</Application>
  <PresentationFormat>Widescreen</PresentationFormat>
  <Paragraphs>65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</vt:lpstr>
      <vt:lpstr>SEND Information Morning</vt:lpstr>
      <vt:lpstr>SEND Provision- Graduated Pathway</vt:lpstr>
      <vt:lpstr>SEND Provision- Graduated Pathway</vt:lpstr>
      <vt:lpstr>SEND Provision- Graduated Pathway</vt:lpstr>
      <vt:lpstr>SEND Provision- Graduated Pathway</vt:lpstr>
      <vt:lpstr>SEND Provision- Graduated Pathway</vt:lpstr>
      <vt:lpstr>Wellbeing </vt:lpstr>
      <vt:lpstr>PowerPoint Presentation</vt:lpstr>
    </vt:vector>
  </TitlesOfParts>
  <Company>Edit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SEND Information Morning</dc:title>
  <dc:creator>Chloe Ponting</dc:creator>
  <cp:lastModifiedBy>Chloe Ponting</cp:lastModifiedBy>
  <cp:revision>16</cp:revision>
  <cp:lastPrinted>2025-04-29T07:29:29Z</cp:lastPrinted>
  <dcterms:created xsi:type="dcterms:W3CDTF">2025-04-28T10:53:20Z</dcterms:created>
  <dcterms:modified xsi:type="dcterms:W3CDTF">2025-06-10T07:00:49Z</dcterms:modified>
</cp:coreProperties>
</file>