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8" r:id="rId6"/>
    <p:sldId id="259" r:id="rId7"/>
    <p:sldId id="274" r:id="rId8"/>
  </p:sldIdLst>
  <p:sldSz cx="18288000" cy="10287000"/>
  <p:notesSz cx="6858000" cy="9144000"/>
  <p:embeddedFontLst>
    <p:embeddedFont>
      <p:font typeface="Canva Sans" panose="020B0604020202020204" charset="0"/>
      <p:regular r:id="rId9"/>
    </p:embeddedFont>
    <p:embeddedFont>
      <p:font typeface="Feeling Passionate" panose="020B0604020202020204" charset="0"/>
      <p:regular r:id="rId10"/>
    </p:embeddedFont>
    <p:embeddedFont>
      <p:font typeface="Barlow Condensed Bold" panose="020B0604020202020204" charset="0"/>
      <p:regular r:id="rId11"/>
      <p:bold r:id="rId12"/>
    </p:embeddedFon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League Spartan" panose="020B0604020202020204" charset="0"/>
      <p:regular r:id="rId21"/>
    </p:embeddedFont>
    <p:embeddedFont>
      <p:font typeface="Playfair Display Heavy"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666"/>
    <a:srgbClr val="9366A7"/>
    <a:srgbClr val="AC7F26"/>
    <a:srgbClr val="CFBFDE"/>
    <a:srgbClr val="F1E0C2"/>
    <a:srgbClr val="BAE0F1"/>
    <a:srgbClr val="E9F1F9"/>
    <a:srgbClr val="F9E922"/>
    <a:srgbClr val="82BA47"/>
    <a:srgbClr val="BA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5BA62-BFD0-4626-AB9E-D9EE81333BC0}" v="17" dt="2026-02-23T14:42:58.671"/>
    <p1510:client id="{B44836B4-4F69-91DF-E762-29D19629800C}" v="5" dt="2026-02-24T08:38:54.296"/>
    <p1510:client id="{D26728BA-BA81-45EC-10AC-510922C00DA7}" v="52" dt="2026-02-23T14:53:44.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8" name="Picture 7" descr="A cartoon landscape with trees and clouds">
            <a:extLst>
              <a:ext uri="{FF2B5EF4-FFF2-40B4-BE49-F238E27FC236}">
                <a16:creationId xmlns:a16="http://schemas.microsoft.com/office/drawing/2014/main" id="{8DCE4C1A-E19D-0E53-ED49-042E30891427}"/>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715" r="18333" b="1"/>
          <a:stretch/>
        </p:blipFill>
        <p:spPr>
          <a:xfrm>
            <a:off x="0" y="0"/>
            <a:ext cx="18288000" cy="10287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18" Type="http://schemas.openxmlformats.org/officeDocument/2006/relationships/image" Target="../media/image1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17"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hyperlink" Target="https://www.schoolfoodplan.com/" TargetMode="External"/><Relationship Id="rId10" Type="http://schemas.openxmlformats.org/officeDocument/2006/relationships/image" Target="../media/image6.png"/><Relationship Id="rId19"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hyperlink" Target="https://www.foodforlife.org.uk/catering/food-for-life-served-he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14.png"/><Relationship Id="rId15" Type="http://schemas.openxmlformats.org/officeDocument/2006/relationships/image" Target="../media/image16.jpeg"/><Relationship Id="rId10" Type="http://schemas.openxmlformats.org/officeDocument/2006/relationships/image" Target="../media/image7.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svg"/><Relationship Id="rId3" Type="http://schemas.openxmlformats.org/officeDocument/2006/relationships/image" Target="../media/image13.png"/><Relationship Id="rId7" Type="http://schemas.openxmlformats.org/officeDocument/2006/relationships/image" Target="../media/image3.svg"/><Relationship Id="rId12" Type="http://schemas.openxmlformats.org/officeDocument/2006/relationships/image" Target="../media/image5.png"/><Relationship Id="rId2" Type="http://schemas.openxmlformats.org/officeDocument/2006/relationships/image" Target="../media/image17.pn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jpeg"/><Relationship Id="rId5" Type="http://schemas.openxmlformats.org/officeDocument/2006/relationships/image" Target="../media/image7.svg"/><Relationship Id="rId15" Type="http://schemas.openxmlformats.org/officeDocument/2006/relationships/image" Target="../media/image12.png"/><Relationship Id="rId10"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able 57">
            <a:extLst>
              <a:ext uri="{FF2B5EF4-FFF2-40B4-BE49-F238E27FC236}">
                <a16:creationId xmlns:a16="http://schemas.microsoft.com/office/drawing/2014/main" id="{895B37CF-5EB6-9253-3BF1-6E028654AE92}"/>
              </a:ext>
            </a:extLst>
          </p:cNvPr>
          <p:cNvGraphicFramePr>
            <a:graphicFrameLocks noGrp="1"/>
          </p:cNvGraphicFramePr>
          <p:nvPr/>
        </p:nvGraphicFramePr>
        <p:xfrm>
          <a:off x="188798" y="1707763"/>
          <a:ext cx="7134987" cy="7523997"/>
        </p:xfrm>
        <a:graphic>
          <a:graphicData uri="http://schemas.openxmlformats.org/drawingml/2006/table">
            <a:tbl>
              <a:tblPr firstRow="1" bandRow="1">
                <a:tableStyleId>{5C22544A-7EE6-4342-B048-85BDC9FD1C3A}</a:tableStyleId>
              </a:tblPr>
              <a:tblGrid>
                <a:gridCol w="5763387">
                  <a:extLst>
                    <a:ext uri="{9D8B030D-6E8A-4147-A177-3AD203B41FA5}">
                      <a16:colId xmlns:a16="http://schemas.microsoft.com/office/drawing/2014/main" val="2767272427"/>
                    </a:ext>
                  </a:extLst>
                </a:gridCol>
                <a:gridCol w="1371600">
                  <a:extLst>
                    <a:ext uri="{9D8B030D-6E8A-4147-A177-3AD203B41FA5}">
                      <a16:colId xmlns:a16="http://schemas.microsoft.com/office/drawing/2014/main" val="3906064175"/>
                    </a:ext>
                  </a:extLst>
                </a:gridCol>
              </a:tblGrid>
              <a:tr h="4885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latin typeface="Barlow Condensed Bold" panose="020B0604020202020204" charset="0"/>
                        </a:rPr>
                        <a:t>Menu 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1F9"/>
                    </a:solidFill>
                  </a:tcPr>
                </a:tc>
                <a:extLst>
                  <a:ext uri="{0D108BD9-81ED-4DB2-BD59-A6C34878D82A}">
                    <a16:rowId xmlns:a16="http://schemas.microsoft.com/office/drawing/2014/main" val="1162197202"/>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Freshly Made on Site from Scratch by our brilliant Catering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163530976"/>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Added Plant Protein (50% of the Protein in the Dish comes from Plant Based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110381991"/>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Vegan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07987226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 Source of Wholemeal Carbohydrates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236239693"/>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At Least 50% of the Dessert is Fruit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28368536"/>
                  </a:ext>
                </a:extLst>
              </a:tr>
              <a:tr h="879428">
                <a:tc>
                  <a:txBody>
                    <a:bodyPr/>
                    <a:lstStyle/>
                    <a:p>
                      <a:r>
                        <a:rPr lang="en-US" sz="1600" dirty="0">
                          <a:solidFill>
                            <a:srgbClr val="000000"/>
                          </a:solidFill>
                          <a:latin typeface="Canva Sans"/>
                        </a:rPr>
                        <a:t>Red Tractor Assured British Meat</a:t>
                      </a:r>
                    </a:p>
                    <a:p>
                      <a:endParaRPr lang="en-US" sz="1600" dirty="0">
                        <a:solidFill>
                          <a:srgbClr val="000000"/>
                        </a:solidFill>
                        <a:latin typeface="Canva Sans"/>
                      </a:endParaRPr>
                    </a:p>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188646365"/>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MSC Certified Sustainable Seafood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83248010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Meets Government Free Sugar Recommendations for a School Lunch (6.5g free sugar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024962538"/>
                  </a:ext>
                </a:extLst>
              </a:tr>
            </a:tbl>
          </a:graphicData>
        </a:graphic>
      </p:graphicFrame>
      <p:grpSp>
        <p:nvGrpSpPr>
          <p:cNvPr id="39" name="Group 24">
            <a:extLst>
              <a:ext uri="{FF2B5EF4-FFF2-40B4-BE49-F238E27FC236}">
                <a16:creationId xmlns:a16="http://schemas.microsoft.com/office/drawing/2014/main" id="{2802A1D0-65FB-524F-B712-CD1E346A7DFF}"/>
              </a:ext>
            </a:extLst>
          </p:cNvPr>
          <p:cNvGrpSpPr/>
          <p:nvPr/>
        </p:nvGrpSpPr>
        <p:grpSpPr>
          <a:xfrm>
            <a:off x="6393665" y="1972889"/>
            <a:ext cx="849460" cy="756542"/>
            <a:chOff x="0" y="43144"/>
            <a:chExt cx="1132614" cy="1008722"/>
          </a:xfrm>
        </p:grpSpPr>
        <p:grpSp>
          <p:nvGrpSpPr>
            <p:cNvPr id="40" name="Group 25">
              <a:extLst>
                <a:ext uri="{FF2B5EF4-FFF2-40B4-BE49-F238E27FC236}">
                  <a16:creationId xmlns:a16="http://schemas.microsoft.com/office/drawing/2014/main" id="{A7CADAA7-7376-F151-6400-F91644098AA7}"/>
                </a:ext>
              </a:extLst>
            </p:cNvPr>
            <p:cNvGrpSpPr/>
            <p:nvPr/>
          </p:nvGrpSpPr>
          <p:grpSpPr>
            <a:xfrm>
              <a:off x="0" y="43144"/>
              <a:ext cx="1008722" cy="1008722"/>
              <a:chOff x="0" y="0"/>
              <a:chExt cx="812800" cy="812800"/>
            </a:xfrm>
          </p:grpSpPr>
          <p:sp>
            <p:nvSpPr>
              <p:cNvPr id="44" name="Freeform 26">
                <a:extLst>
                  <a:ext uri="{FF2B5EF4-FFF2-40B4-BE49-F238E27FC236}">
                    <a16:creationId xmlns:a16="http://schemas.microsoft.com/office/drawing/2014/main" id="{15F9EE71-8F4F-5751-95DB-1CFD5F10C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5" name="TextBox 27">
                <a:extLst>
                  <a:ext uri="{FF2B5EF4-FFF2-40B4-BE49-F238E27FC236}">
                    <a16:creationId xmlns:a16="http://schemas.microsoft.com/office/drawing/2014/main" id="{D466AB07-9E67-03AE-43AE-2237EDB5404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1" name="Freeform 28">
              <a:extLst>
                <a:ext uri="{FF2B5EF4-FFF2-40B4-BE49-F238E27FC236}">
                  <a16:creationId xmlns:a16="http://schemas.microsoft.com/office/drawing/2014/main" id="{B21B244B-1E9B-EE8D-7F94-AA8097E3A3D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dirty="0"/>
            </a:p>
          </p:txBody>
        </p:sp>
        <p:sp>
          <p:nvSpPr>
            <p:cNvPr id="42" name="TextBox 29">
              <a:extLst>
                <a:ext uri="{FF2B5EF4-FFF2-40B4-BE49-F238E27FC236}">
                  <a16:creationId xmlns:a16="http://schemas.microsoft.com/office/drawing/2014/main" id="{CF0B2A50-2BA9-FE21-2D03-5BF19FE1F50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3" name="TextBox 30">
              <a:extLst>
                <a:ext uri="{FF2B5EF4-FFF2-40B4-BE49-F238E27FC236}">
                  <a16:creationId xmlns:a16="http://schemas.microsoft.com/office/drawing/2014/main" id="{3880937C-7CFC-0029-A8DC-C3E0655EBD5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52" name="Freeform 93">
            <a:extLst>
              <a:ext uri="{FF2B5EF4-FFF2-40B4-BE49-F238E27FC236}">
                <a16:creationId xmlns:a16="http://schemas.microsoft.com/office/drawing/2014/main" id="{F06965DE-0C13-7B37-7EC0-A55ADB5B057D}"/>
              </a:ext>
            </a:extLst>
          </p:cNvPr>
          <p:cNvSpPr/>
          <p:nvPr/>
        </p:nvSpPr>
        <p:spPr>
          <a:xfrm>
            <a:off x="6413289" y="5646696"/>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grpSp>
        <p:nvGrpSpPr>
          <p:cNvPr id="53" name="Group 94">
            <a:extLst>
              <a:ext uri="{FF2B5EF4-FFF2-40B4-BE49-F238E27FC236}">
                <a16:creationId xmlns:a16="http://schemas.microsoft.com/office/drawing/2014/main" id="{41CAE01A-E38B-2C5D-BF78-8C70AFA64BEE}"/>
              </a:ext>
            </a:extLst>
          </p:cNvPr>
          <p:cNvGrpSpPr/>
          <p:nvPr/>
        </p:nvGrpSpPr>
        <p:grpSpPr>
          <a:xfrm>
            <a:off x="6308769" y="8561238"/>
            <a:ext cx="693343" cy="544662"/>
            <a:chOff x="0" y="0"/>
            <a:chExt cx="924457" cy="726216"/>
          </a:xfrm>
        </p:grpSpPr>
        <p:sp>
          <p:nvSpPr>
            <p:cNvPr id="54" name="Freeform 95">
              <a:extLst>
                <a:ext uri="{FF2B5EF4-FFF2-40B4-BE49-F238E27FC236}">
                  <a16:creationId xmlns:a16="http://schemas.microsoft.com/office/drawing/2014/main" id="{45EC01AE-6B37-F781-1AE9-4E812AAF112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55" name="TextBox 96">
              <a:extLst>
                <a:ext uri="{FF2B5EF4-FFF2-40B4-BE49-F238E27FC236}">
                  <a16:creationId xmlns:a16="http://schemas.microsoft.com/office/drawing/2014/main" id="{C2A81F88-4C2C-16CD-6DB9-B8FAED9CE536}"/>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56" name="TextBox 97">
              <a:extLst>
                <a:ext uri="{FF2B5EF4-FFF2-40B4-BE49-F238E27FC236}">
                  <a16:creationId xmlns:a16="http://schemas.microsoft.com/office/drawing/2014/main" id="{A4548014-F3D8-EED7-639D-2BBDACC3BF4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57" name="Freeform 23">
            <a:extLst>
              <a:ext uri="{FF2B5EF4-FFF2-40B4-BE49-F238E27FC236}">
                <a16:creationId xmlns:a16="http://schemas.microsoft.com/office/drawing/2014/main" id="{EB25556A-D31D-83CE-75C6-07C11489B5C6}"/>
              </a:ext>
            </a:extLst>
          </p:cNvPr>
          <p:cNvSpPr/>
          <p:nvPr/>
        </p:nvSpPr>
        <p:spPr>
          <a:xfrm flipH="1">
            <a:off x="6527020" y="4741689"/>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dirty="0"/>
          </a:p>
        </p:txBody>
      </p:sp>
      <p:grpSp>
        <p:nvGrpSpPr>
          <p:cNvPr id="59" name="Group 7">
            <a:extLst>
              <a:ext uri="{FF2B5EF4-FFF2-40B4-BE49-F238E27FC236}">
                <a16:creationId xmlns:a16="http://schemas.microsoft.com/office/drawing/2014/main" id="{81603701-5827-C1DE-8F2D-8A11089561EE}"/>
              </a:ext>
            </a:extLst>
          </p:cNvPr>
          <p:cNvGrpSpPr/>
          <p:nvPr/>
        </p:nvGrpSpPr>
        <p:grpSpPr>
          <a:xfrm>
            <a:off x="6402811" y="2987280"/>
            <a:ext cx="756541" cy="693274"/>
            <a:chOff x="0" y="184916"/>
            <a:chExt cx="3741232" cy="3636623"/>
          </a:xfrm>
        </p:grpSpPr>
        <p:sp>
          <p:nvSpPr>
            <p:cNvPr id="60" name="Freeform 8">
              <a:extLst>
                <a:ext uri="{FF2B5EF4-FFF2-40B4-BE49-F238E27FC236}">
                  <a16:creationId xmlns:a16="http://schemas.microsoft.com/office/drawing/2014/main" id="{47FBD8D4-E86E-27CD-2DE0-8F259E995C7C}"/>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dirty="0"/>
            </a:p>
          </p:txBody>
        </p:sp>
        <p:sp>
          <p:nvSpPr>
            <p:cNvPr id="61" name="Freeform 9">
              <a:extLst>
                <a:ext uri="{FF2B5EF4-FFF2-40B4-BE49-F238E27FC236}">
                  <a16:creationId xmlns:a16="http://schemas.microsoft.com/office/drawing/2014/main" id="{D2E1F6AC-A50F-D05F-DFBB-A04234EAC062}"/>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grpSp>
          <p:nvGrpSpPr>
            <p:cNvPr id="62" name="Group 10">
              <a:extLst>
                <a:ext uri="{FF2B5EF4-FFF2-40B4-BE49-F238E27FC236}">
                  <a16:creationId xmlns:a16="http://schemas.microsoft.com/office/drawing/2014/main" id="{A68C5FD4-08B0-5A0B-AB03-E436387B81DE}"/>
                </a:ext>
              </a:extLst>
            </p:cNvPr>
            <p:cNvGrpSpPr/>
            <p:nvPr/>
          </p:nvGrpSpPr>
          <p:grpSpPr>
            <a:xfrm>
              <a:off x="0" y="1810741"/>
              <a:ext cx="852996" cy="852996"/>
              <a:chOff x="0" y="0"/>
              <a:chExt cx="812800" cy="812800"/>
            </a:xfrm>
          </p:grpSpPr>
          <p:sp>
            <p:nvSpPr>
              <p:cNvPr id="66" name="Freeform 11">
                <a:extLst>
                  <a:ext uri="{FF2B5EF4-FFF2-40B4-BE49-F238E27FC236}">
                    <a16:creationId xmlns:a16="http://schemas.microsoft.com/office/drawing/2014/main" id="{928AE972-1A12-6704-68AE-BA9A1DDA2F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67" name="TextBox 12">
                <a:extLst>
                  <a:ext uri="{FF2B5EF4-FFF2-40B4-BE49-F238E27FC236}">
                    <a16:creationId xmlns:a16="http://schemas.microsoft.com/office/drawing/2014/main" id="{97E108B7-4FB7-0016-89C9-9638D5D30D7A}"/>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63" name="Group 13">
              <a:extLst>
                <a:ext uri="{FF2B5EF4-FFF2-40B4-BE49-F238E27FC236}">
                  <a16:creationId xmlns:a16="http://schemas.microsoft.com/office/drawing/2014/main" id="{82C8A26B-216E-699B-DE2C-5C7C51BCA03C}"/>
                </a:ext>
              </a:extLst>
            </p:cNvPr>
            <p:cNvGrpSpPr/>
            <p:nvPr/>
          </p:nvGrpSpPr>
          <p:grpSpPr>
            <a:xfrm>
              <a:off x="2570638" y="270521"/>
              <a:ext cx="583309" cy="583309"/>
              <a:chOff x="0" y="0"/>
              <a:chExt cx="812800" cy="812800"/>
            </a:xfrm>
          </p:grpSpPr>
          <p:sp>
            <p:nvSpPr>
              <p:cNvPr id="64" name="Freeform 14">
                <a:extLst>
                  <a:ext uri="{FF2B5EF4-FFF2-40B4-BE49-F238E27FC236}">
                    <a16:creationId xmlns:a16="http://schemas.microsoft.com/office/drawing/2014/main" id="{25559696-E726-F4F8-FC5E-B12B328D3F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65" name="TextBox 15">
                <a:extLst>
                  <a:ext uri="{FF2B5EF4-FFF2-40B4-BE49-F238E27FC236}">
                    <a16:creationId xmlns:a16="http://schemas.microsoft.com/office/drawing/2014/main" id="{CC7DEE34-827A-977E-530B-AA52845EC37D}"/>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sp>
        <p:nvSpPr>
          <p:cNvPr id="68" name="TextBox 79">
            <a:extLst>
              <a:ext uri="{FF2B5EF4-FFF2-40B4-BE49-F238E27FC236}">
                <a16:creationId xmlns:a16="http://schemas.microsoft.com/office/drawing/2014/main" id="{2F6A5595-0B7C-089D-10DD-7107D2A0B31C}"/>
              </a:ext>
            </a:extLst>
          </p:cNvPr>
          <p:cNvSpPr txBox="1"/>
          <p:nvPr/>
        </p:nvSpPr>
        <p:spPr>
          <a:xfrm>
            <a:off x="503321" y="58839"/>
            <a:ext cx="17297400" cy="1466427"/>
          </a:xfrm>
          <a:prstGeom prst="rect">
            <a:avLst/>
          </a:prstGeom>
        </p:spPr>
        <p:txBody>
          <a:bodyPr wrap="square" lIns="0" tIns="0" rIns="0" bIns="0" rtlCol="0" anchor="t">
            <a:spAutoFit/>
          </a:bodyPr>
          <a:lstStyle/>
          <a:p>
            <a:pPr marL="0" lvl="0" indent="0" algn="ctr">
              <a:lnSpc>
                <a:spcPts val="12880"/>
              </a:lnSpc>
              <a:spcBef>
                <a:spcPct val="0"/>
              </a:spcBef>
            </a:pPr>
            <a:r>
              <a:rPr lang="en-US" sz="8800" spc="-138">
                <a:solidFill>
                  <a:srgbClr val="065FA9"/>
                </a:solidFill>
                <a:latin typeface="Barlow Condensed Bold"/>
              </a:rPr>
              <a:t>Spring Summer 2026 Menu Information</a:t>
            </a:r>
          </a:p>
        </p:txBody>
      </p:sp>
      <p:sp>
        <p:nvSpPr>
          <p:cNvPr id="69" name="Flowchart: Connector 68">
            <a:extLst>
              <a:ext uri="{FF2B5EF4-FFF2-40B4-BE49-F238E27FC236}">
                <a16:creationId xmlns:a16="http://schemas.microsoft.com/office/drawing/2014/main" id="{D27D9B40-9BCD-6DC6-91A4-60494FF5605D}"/>
              </a:ext>
            </a:extLst>
          </p:cNvPr>
          <p:cNvSpPr/>
          <p:nvPr/>
        </p:nvSpPr>
        <p:spPr>
          <a:xfrm>
            <a:off x="10964217" y="6010683"/>
            <a:ext cx="2955677" cy="2916283"/>
          </a:xfrm>
          <a:prstGeom prst="flowChartConnector">
            <a:avLst/>
          </a:prstGeom>
          <a:solidFill>
            <a:srgbClr val="DDB666"/>
          </a:solidFill>
          <a:ln>
            <a:solidFill>
              <a:srgbClr val="DDB66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Canva Sans"/>
              </a:rPr>
              <a:t>The average daily free sugar content of this menu is </a:t>
            </a:r>
            <a:r>
              <a:rPr lang="en-GB" dirty="0">
                <a:solidFill>
                  <a:srgbClr val="FFFFFF"/>
                </a:solidFill>
                <a:latin typeface="Canva Sans"/>
              </a:rPr>
              <a:t>3.8g,</a:t>
            </a:r>
            <a:r>
              <a:rPr lang="en-GB" dirty="0">
                <a:latin typeface="Canva Sans"/>
              </a:rPr>
              <a:t> well under the government recommendation of 6.5g!</a:t>
            </a:r>
          </a:p>
        </p:txBody>
      </p:sp>
      <p:sp>
        <p:nvSpPr>
          <p:cNvPr id="70" name="Rectangle 69">
            <a:extLst>
              <a:ext uri="{FF2B5EF4-FFF2-40B4-BE49-F238E27FC236}">
                <a16:creationId xmlns:a16="http://schemas.microsoft.com/office/drawing/2014/main" id="{3B4FEDF8-51C0-C89F-2487-A23B598DD6F8}"/>
              </a:ext>
            </a:extLst>
          </p:cNvPr>
          <p:cNvSpPr/>
          <p:nvPr/>
        </p:nvSpPr>
        <p:spPr>
          <a:xfrm>
            <a:off x="7695574" y="1712167"/>
            <a:ext cx="8892798" cy="2139148"/>
          </a:xfrm>
          <a:prstGeom prst="rect">
            <a:avLst/>
          </a:prstGeom>
          <a:solidFill>
            <a:srgbClr val="CFBFDE"/>
          </a:solidFill>
          <a:ln>
            <a:solidFill>
              <a:srgbClr val="CFBF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9366A7"/>
                </a:solidFill>
                <a:latin typeface="Canva Sans" panose="020B0604020202020204" charset="0"/>
              </a:rPr>
              <a:t>Food for Life Served Here (FFLSH) is an independent accreditation which we have been awarded year-on-year since 2009, and our Silver award shows our food is fresh, local, sustainable and ethical. To gain accreditation you must get points from the FFLSH standards, meaning local meat is Red Tractor assured, eggs are free range, and we only serve sustainably sourced fish, such as MSC. The standards also demonstrate our menus use less ultra-processed foods and no unwanted additives or sweeteners, focusing more on fresh and homemade dishes that our customers will enjoy. Read more about the FFLSH award here - </a:t>
            </a:r>
            <a:r>
              <a:rPr lang="en-GB" sz="1600" dirty="0">
                <a:latin typeface="Canva Sans" panose="020B0604020202020204" charset="0"/>
                <a:hlinkClick r:id="rId14"/>
              </a:rPr>
              <a:t>Food for Life Served Here - Food for Life</a:t>
            </a:r>
            <a:endParaRPr lang="en-GB" sz="1600" dirty="0">
              <a:solidFill>
                <a:srgbClr val="9366A7"/>
              </a:solidFill>
              <a:latin typeface="Canva Sans" panose="020B0604020202020204" charset="0"/>
            </a:endParaRPr>
          </a:p>
        </p:txBody>
      </p:sp>
      <p:sp>
        <p:nvSpPr>
          <p:cNvPr id="72" name="Rectangle 71">
            <a:extLst>
              <a:ext uri="{FF2B5EF4-FFF2-40B4-BE49-F238E27FC236}">
                <a16:creationId xmlns:a16="http://schemas.microsoft.com/office/drawing/2014/main" id="{D9E4E0CB-1E36-6D27-A3F7-9904D50EE53E}"/>
              </a:ext>
            </a:extLst>
          </p:cNvPr>
          <p:cNvSpPr/>
          <p:nvPr/>
        </p:nvSpPr>
        <p:spPr>
          <a:xfrm>
            <a:off x="8052828" y="5984811"/>
            <a:ext cx="2198385" cy="27637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20000"/>
                    <a:lumOff val="80000"/>
                  </a:schemeClr>
                </a:solidFill>
                <a:latin typeface="Canva Sans" panose="020B0604020202020204" charset="0"/>
              </a:rPr>
              <a:t>We do not serve any chocolate or confectionary within our school meals, as per the School Food Standards. Our ‘chocolate’ desserts contain only cocoa powder.</a:t>
            </a:r>
          </a:p>
        </p:txBody>
      </p:sp>
      <p:sp>
        <p:nvSpPr>
          <p:cNvPr id="73" name="Rectangle 72">
            <a:extLst>
              <a:ext uri="{FF2B5EF4-FFF2-40B4-BE49-F238E27FC236}">
                <a16:creationId xmlns:a16="http://schemas.microsoft.com/office/drawing/2014/main" id="{624D88AE-734A-3E1B-6673-393D25D0865E}"/>
              </a:ext>
            </a:extLst>
          </p:cNvPr>
          <p:cNvSpPr/>
          <p:nvPr/>
        </p:nvSpPr>
        <p:spPr>
          <a:xfrm>
            <a:off x="14513831" y="4003801"/>
            <a:ext cx="3261099" cy="2698765"/>
          </a:xfrm>
          <a:prstGeom prst="rect">
            <a:avLst/>
          </a:prstGeom>
          <a:solidFill>
            <a:srgbClr val="BAE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Canva Sans" panose="020B0604020202020204" charset="0"/>
              </a:rPr>
              <a:t>All of our menus meet the School Food Standards, meaning our menus are balanced, nutritious and contain lots of healthy foods!</a:t>
            </a:r>
          </a:p>
          <a:p>
            <a:pPr algn="ctr"/>
            <a:r>
              <a:rPr lang="en-GB" sz="1600" dirty="0">
                <a:solidFill>
                  <a:schemeClr val="accent1"/>
                </a:solidFill>
                <a:latin typeface="Canva Sans" panose="020B0604020202020204" charset="0"/>
              </a:rPr>
              <a:t>Read more about the School Food Standards here - </a:t>
            </a:r>
          </a:p>
          <a:p>
            <a:pPr algn="ctr"/>
            <a:r>
              <a:rPr lang="en-GB" sz="1600" dirty="0">
                <a:latin typeface="Canva Sans" panose="020B0604020202020204" charset="0"/>
                <a:hlinkClick r:id="rId15"/>
              </a:rPr>
              <a:t>Homepage - School Food Plan</a:t>
            </a:r>
            <a:endParaRPr lang="en-GB" sz="1600" dirty="0">
              <a:solidFill>
                <a:schemeClr val="accent1"/>
              </a:solidFill>
              <a:latin typeface="Canva Sans" panose="020B0604020202020204" charset="0"/>
            </a:endParaRPr>
          </a:p>
        </p:txBody>
      </p:sp>
      <p:pic>
        <p:nvPicPr>
          <p:cNvPr id="76" name="Picture 3" descr="MSC label">
            <a:extLst>
              <a:ext uri="{FF2B5EF4-FFF2-40B4-BE49-F238E27FC236}">
                <a16:creationId xmlns:a16="http://schemas.microsoft.com/office/drawing/2014/main" id="{897C2D79-D353-20F1-F08C-2535B8938653}"/>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3538" t="-4379" r="12516" b="-1"/>
          <a:stretch/>
        </p:blipFill>
        <p:spPr bwMode="auto">
          <a:xfrm>
            <a:off x="6376476" y="7366710"/>
            <a:ext cx="638193" cy="919876"/>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pic>
        <p:nvPicPr>
          <p:cNvPr id="77" name="Picture 76" descr="A picture containing application&#10;&#10;Description automatically generated">
            <a:extLst>
              <a:ext uri="{FF2B5EF4-FFF2-40B4-BE49-F238E27FC236}">
                <a16:creationId xmlns:a16="http://schemas.microsoft.com/office/drawing/2014/main" id="{345E3C5A-FCE9-D90E-CF6A-6F584838B73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672792">
            <a:off x="16766213" y="3500692"/>
            <a:ext cx="1192028" cy="641373"/>
          </a:xfrm>
          <a:prstGeom prst="rect">
            <a:avLst/>
          </a:prstGeom>
        </p:spPr>
      </p:pic>
      <p:sp>
        <p:nvSpPr>
          <p:cNvPr id="79" name="Rectangle 78">
            <a:extLst>
              <a:ext uri="{FF2B5EF4-FFF2-40B4-BE49-F238E27FC236}">
                <a16:creationId xmlns:a16="http://schemas.microsoft.com/office/drawing/2014/main" id="{B8FE5F1B-FEFF-95D3-0531-3C7892FF0F7B}"/>
              </a:ext>
            </a:extLst>
          </p:cNvPr>
          <p:cNvSpPr/>
          <p:nvPr/>
        </p:nvSpPr>
        <p:spPr>
          <a:xfrm>
            <a:off x="7651276" y="4120872"/>
            <a:ext cx="6667725" cy="1632228"/>
          </a:xfrm>
          <a:prstGeom prst="rect">
            <a:avLst/>
          </a:prstGeom>
          <a:solidFill>
            <a:srgbClr val="F1E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AC7F26"/>
                </a:solidFill>
                <a:latin typeface="Canva Sans" panose="020B0604020202020204" charset="0"/>
              </a:rPr>
              <a:t>Our recipes all meet the School Food Standard portion sizes, meaning pupils are getting the right requirements for their age. We provide visual portion size training resources for our kitchen teams. We also offer unlimited vegetables, salads and bread for any pupils who may need a bit extra food that day!</a:t>
            </a:r>
          </a:p>
        </p:txBody>
      </p:sp>
      <p:pic>
        <p:nvPicPr>
          <p:cNvPr id="2" name="Picture 1" descr="A white text on a black background&#10;&#10;Description automatically generated">
            <a:extLst>
              <a:ext uri="{FF2B5EF4-FFF2-40B4-BE49-F238E27FC236}">
                <a16:creationId xmlns:a16="http://schemas.microsoft.com/office/drawing/2014/main" id="{D135767E-9286-F349-1D6F-99D86D7780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4977" y="9541062"/>
            <a:ext cx="1445223" cy="629782"/>
          </a:xfrm>
          <a:prstGeom prst="rect">
            <a:avLst/>
          </a:prstGeom>
        </p:spPr>
      </p:pic>
      <p:pic>
        <p:nvPicPr>
          <p:cNvPr id="3" name="Picture 2" descr="Red Tractor assurance scheme updates logo in new standards push | News |  The Grocer">
            <a:extLst>
              <a:ext uri="{FF2B5EF4-FFF2-40B4-BE49-F238E27FC236}">
                <a16:creationId xmlns:a16="http://schemas.microsoft.com/office/drawing/2014/main" id="{FCC7E8BB-5168-DD74-E59E-BCDB6B1AD58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8541" t="2969" r="8939" b="2038"/>
          <a:stretch/>
        </p:blipFill>
        <p:spPr bwMode="auto">
          <a:xfrm>
            <a:off x="6388318" y="6322103"/>
            <a:ext cx="626745" cy="958488"/>
          </a:xfrm>
          <a:prstGeom prst="round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4FD721F-B6B5-221A-7771-52EAADD7D1D2}"/>
              </a:ext>
            </a:extLst>
          </p:cNvPr>
          <p:cNvPicPr>
            <a:picLocks noChangeAspect="1"/>
          </p:cNvPicPr>
          <p:nvPr/>
        </p:nvPicPr>
        <p:blipFill>
          <a:blip r:embed="rId20"/>
          <a:stretch>
            <a:fillRect/>
          </a:stretch>
        </p:blipFill>
        <p:spPr>
          <a:xfrm>
            <a:off x="6428746" y="4025282"/>
            <a:ext cx="736021" cy="4956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950478629"/>
              </p:ext>
            </p:extLst>
          </p:nvPr>
        </p:nvGraphicFramePr>
        <p:xfrm>
          <a:off x="990600" y="1513648"/>
          <a:ext cx="16154400" cy="7811962"/>
        </p:xfrm>
        <a:graphic>
          <a:graphicData uri="http://schemas.openxmlformats.org/drawingml/2006/table">
            <a:tbl>
              <a:tblPr firstRow="1" bandRow="1">
                <a:tableStyleId>{5C22544A-7EE6-4342-B048-85BDC9FD1C3A}</a:tableStyleId>
              </a:tblPr>
              <a:tblGrid>
                <a:gridCol w="3230880">
                  <a:extLst>
                    <a:ext uri="{9D8B030D-6E8A-4147-A177-3AD203B41FA5}">
                      <a16:colId xmlns:a16="http://schemas.microsoft.com/office/drawing/2014/main" val="1257960483"/>
                    </a:ext>
                  </a:extLst>
                </a:gridCol>
                <a:gridCol w="3230880">
                  <a:extLst>
                    <a:ext uri="{9D8B030D-6E8A-4147-A177-3AD203B41FA5}">
                      <a16:colId xmlns:a16="http://schemas.microsoft.com/office/drawing/2014/main" val="3704868386"/>
                    </a:ext>
                  </a:extLst>
                </a:gridCol>
                <a:gridCol w="3230880">
                  <a:extLst>
                    <a:ext uri="{9D8B030D-6E8A-4147-A177-3AD203B41FA5}">
                      <a16:colId xmlns:a16="http://schemas.microsoft.com/office/drawing/2014/main" val="4092775209"/>
                    </a:ext>
                  </a:extLst>
                </a:gridCol>
                <a:gridCol w="3230880">
                  <a:extLst>
                    <a:ext uri="{9D8B030D-6E8A-4147-A177-3AD203B41FA5}">
                      <a16:colId xmlns:a16="http://schemas.microsoft.com/office/drawing/2014/main" val="2833176240"/>
                    </a:ext>
                  </a:extLst>
                </a:gridCol>
                <a:gridCol w="3230880">
                  <a:extLst>
                    <a:ext uri="{9D8B030D-6E8A-4147-A177-3AD203B41FA5}">
                      <a16:colId xmlns:a16="http://schemas.microsoft.com/office/drawing/2014/main" val="2375869498"/>
                    </a:ext>
                  </a:extLst>
                </a:gridCol>
              </a:tblGrid>
              <a:tr h="0">
                <a:tc>
                  <a:txBody>
                    <a:bodyPr/>
                    <a:lstStyle/>
                    <a:p>
                      <a:pPr algn="ctr"/>
                      <a:r>
                        <a:rPr lang="en-GB" sz="2800" b="0" dirty="0">
                          <a:solidFill>
                            <a:schemeClr val="tx2"/>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2571604415"/>
                  </a:ext>
                </a:extLst>
              </a:tr>
              <a:tr h="69909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dirty="0">
                          <a:latin typeface="Century Gothic" panose="020B0502020202020204" pitchFamily="34" charset="0"/>
                        </a:rPr>
                        <a:t>Tomato Pasta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latin typeface="Century Gothic" panose="020B0502020202020204" pitchFamily="34" charset="0"/>
                        </a:rPr>
                        <a:t>Homemade Butterbean </a:t>
                      </a:r>
                      <a:r>
                        <a:rPr lang="en-US" sz="1400" b="0" dirty="0" err="1">
                          <a:latin typeface="Century Gothic" panose="020B0502020202020204" pitchFamily="34" charset="0"/>
                        </a:rPr>
                        <a:t>Arrabiata</a:t>
                      </a:r>
                      <a:r>
                        <a:rPr lang="en-US" sz="1400" b="0" dirty="0">
                          <a:latin typeface="Century Gothic" panose="020B0502020202020204" pitchFamily="34" charset="0"/>
                        </a:rPr>
                        <a:t> Tomato Sauce (Tomatoes, Garlic, Onions, Mixed Herbs, Pinch of Chilli, Butterbeans) with </a:t>
                      </a:r>
                      <a:r>
                        <a:rPr lang="en-US" sz="1400" b="0" dirty="0" err="1">
                          <a:latin typeface="Century Gothic" panose="020B0502020202020204" pitchFamily="34" charset="0"/>
                        </a:rPr>
                        <a:t>Wholemeal</a:t>
                      </a:r>
                      <a:r>
                        <a:rPr lang="en-US" sz="1400" b="0" dirty="0">
                          <a:latin typeface="Century Gothic" panose="020B0502020202020204" pitchFamily="34" charset="0"/>
                        </a:rPr>
                        <a:t> Fusilli Pasta.</a:t>
                      </a:r>
                      <a:endParaRPr lang="en-GB" sz="1400" b="0" dirty="0">
                        <a:latin typeface="Century Gothic" panose="020B0502020202020204" pitchFamily="34" charset="0"/>
                      </a:endParaRPr>
                    </a:p>
                    <a:p>
                      <a:pPr algn="l">
                        <a:lnSpc>
                          <a:spcPts val="1960"/>
                        </a:lnSpc>
                      </a:pPr>
                      <a:endParaRPr lang="en-GB" sz="1400" dirty="0">
                        <a:latin typeface="Century Gothic" panose="020B0502020202020204" pitchFamily="34" charset="0"/>
                      </a:endParaRPr>
                    </a:p>
                    <a:p>
                      <a:pPr algn="l">
                        <a:lnSpc>
                          <a:spcPts val="1960"/>
                        </a:lnSpc>
                      </a:pP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a:solidFill>
                            <a:schemeClr val="tx1"/>
                          </a:solidFill>
                          <a:latin typeface="Century Gothic" panose="020B0502020202020204" pitchFamily="34" charset="0"/>
                        </a:rPr>
                        <a:t>Sausage Roll with Potato </a:t>
                      </a:r>
                    </a:p>
                    <a:p>
                      <a:pPr algn="l">
                        <a:lnSpc>
                          <a:spcPts val="1960"/>
                        </a:lnSpc>
                      </a:pPr>
                      <a:r>
                        <a:rPr lang="en-US" sz="1400" b="1">
                          <a:solidFill>
                            <a:schemeClr val="tx1"/>
                          </a:solidFill>
                          <a:latin typeface="Century Gothic" panose="020B0502020202020204" pitchFamily="34" charset="0"/>
                        </a:rPr>
                        <a:t>Wedges and Tomato Ketchup</a:t>
                      </a:r>
                    </a:p>
                    <a:p>
                      <a:pPr lvl="0" algn="l">
                        <a:lnSpc>
                          <a:spcPct val="100000"/>
                        </a:lnSpc>
                        <a:spcBef>
                          <a:spcPts val="0"/>
                        </a:spcBef>
                        <a:spcAft>
                          <a:spcPts val="0"/>
                        </a:spcAft>
                        <a:buNone/>
                      </a:pPr>
                      <a:r>
                        <a:rPr lang="en-US" sz="1400" b="0" i="0" u="none" strike="noStrike" noProof="0">
                          <a:solidFill>
                            <a:srgbClr val="000000"/>
                          </a:solidFill>
                          <a:latin typeface="Canva Sans"/>
                        </a:rPr>
                        <a:t>Red Tractor Accredited </a:t>
                      </a:r>
                      <a:endParaRPr lang="en-US"/>
                    </a:p>
                    <a:p>
                      <a:pPr lvl="0" algn="l">
                        <a:lnSpc>
                          <a:spcPct val="100000"/>
                        </a:lnSpc>
                        <a:spcBef>
                          <a:spcPts val="0"/>
                        </a:spcBef>
                        <a:spcAft>
                          <a:spcPts val="0"/>
                        </a:spcAft>
                        <a:buNone/>
                      </a:pPr>
                      <a:r>
                        <a:rPr lang="en-US" sz="1400" b="0" i="0" u="none" strike="noStrike" noProof="0">
                          <a:solidFill>
                            <a:srgbClr val="000000"/>
                          </a:solidFill>
                          <a:latin typeface="Canva Sans"/>
                        </a:rPr>
                        <a:t>Pork and Plant-Based Protein in</a:t>
                      </a:r>
                      <a:endParaRPr lang="en-US"/>
                    </a:p>
                    <a:p>
                      <a:pPr lvl="0" algn="l">
                        <a:lnSpc>
                          <a:spcPct val="100000"/>
                        </a:lnSpc>
                        <a:spcBef>
                          <a:spcPts val="0"/>
                        </a:spcBef>
                        <a:spcAft>
                          <a:spcPts val="0"/>
                        </a:spcAft>
                        <a:buNone/>
                      </a:pPr>
                      <a:r>
                        <a:rPr lang="en-US" sz="1400" b="0" i="0" u="none" strike="noStrike" noProof="0">
                          <a:solidFill>
                            <a:srgbClr val="000000"/>
                          </a:solidFill>
                          <a:latin typeface="Canva Sans"/>
                        </a:rPr>
                        <a:t>Pastry Served with Home Baked Potato Wedges and </a:t>
                      </a:r>
                      <a:endParaRPr lang="en-US"/>
                    </a:p>
                    <a:p>
                      <a:pPr lvl="0" algn="l">
                        <a:lnSpc>
                          <a:spcPct val="100000"/>
                        </a:lnSpc>
                        <a:spcBef>
                          <a:spcPts val="0"/>
                        </a:spcBef>
                        <a:spcAft>
                          <a:spcPts val="0"/>
                        </a:spcAft>
                        <a:buNone/>
                      </a:pPr>
                      <a:r>
                        <a:rPr lang="en-US" sz="1400" b="0" i="0" u="none" strike="noStrike" noProof="0">
                          <a:solidFill>
                            <a:srgbClr val="000000"/>
                          </a:solidFill>
                          <a:latin typeface="Canva Sans"/>
                        </a:rPr>
                        <a:t>Tomato Ketchup.</a:t>
                      </a:r>
                      <a:endParaRPr lang="en-US"/>
                    </a:p>
                    <a:p>
                      <a:pPr lvl="0" algn="l">
                        <a:lnSpc>
                          <a:spcPts val="1960"/>
                        </a:lnSpc>
                        <a:buNone/>
                      </a:pPr>
                      <a:endParaRPr lang="en-US" sz="1400">
                        <a:solidFill>
                          <a:schemeClr val="tx1"/>
                        </a:solidFill>
                        <a:latin typeface="Century Gothic"/>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Century Gothic" panose="020B0502020202020204" pitchFamily="34" charset="0"/>
                        </a:rPr>
                        <a:t>Roast Chicken, Stuffing,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Century Gothic" panose="020B0502020202020204" pitchFamily="34" charset="0"/>
                        </a:rPr>
                        <a:t>Roast Potatoes &amp; Gravy</a:t>
                      </a:r>
                    </a:p>
                    <a:p>
                      <a:pPr marL="0" lvl="0" indent="0" algn="l">
                        <a:lnSpc>
                          <a:spcPts val="1960"/>
                        </a:lnSpc>
                        <a:spcBef>
                          <a:spcPct val="0"/>
                        </a:spcBef>
                      </a:pPr>
                      <a:r>
                        <a:rPr lang="en-US" sz="1400" kern="1200" dirty="0">
                          <a:solidFill>
                            <a:schemeClr val="tx1"/>
                          </a:solidFill>
                          <a:latin typeface="Century Gothic" panose="020B0502020202020204" pitchFamily="34" charset="0"/>
                          <a:ea typeface="+mn-ea"/>
                          <a:cs typeface="+mn-cs"/>
                        </a:rPr>
                        <a:t>Red Tractor Accredited </a:t>
                      </a:r>
                    </a:p>
                    <a:p>
                      <a:pPr marL="0" lvl="0" indent="0" algn="l">
                        <a:lnSpc>
                          <a:spcPts val="1960"/>
                        </a:lnSpc>
                        <a:spcBef>
                          <a:spcPct val="0"/>
                        </a:spcBef>
                      </a:pPr>
                      <a:r>
                        <a:rPr lang="en-US" sz="1400" kern="1200" dirty="0">
                          <a:solidFill>
                            <a:schemeClr val="tx1"/>
                          </a:solidFill>
                          <a:latin typeface="Century Gothic" panose="020B0502020202020204" pitchFamily="34" charset="0"/>
                          <a:ea typeface="+mn-ea"/>
                          <a:cs typeface="+mn-cs"/>
                        </a:rPr>
                        <a:t>Chicken from Gloucestershire's Local Butchers served with </a:t>
                      </a:r>
                    </a:p>
                    <a:p>
                      <a:pPr marL="0" lvl="0" indent="0" algn="l">
                        <a:lnSpc>
                          <a:spcPts val="1960"/>
                        </a:lnSpc>
                        <a:spcBef>
                          <a:spcPct val="0"/>
                        </a:spcBef>
                      </a:pPr>
                      <a:r>
                        <a:rPr lang="en-US" sz="1400" kern="1200" dirty="0">
                          <a:solidFill>
                            <a:schemeClr val="tx1"/>
                          </a:solidFill>
                          <a:latin typeface="Century Gothic" panose="020B0502020202020204" pitchFamily="34" charset="0"/>
                          <a:ea typeface="+mn-ea"/>
                          <a:cs typeface="+mn-cs"/>
                        </a:rPr>
                        <a:t>Stuffing, Homemade Roasted Potatoes and Gravy</a:t>
                      </a:r>
                    </a:p>
                    <a:p>
                      <a:pPr marL="0" lvl="0" indent="0" algn="l">
                        <a:lnSpc>
                          <a:spcPts val="1960"/>
                        </a:lnSpc>
                        <a:spcBef>
                          <a:spcPct val="0"/>
                        </a:spcBef>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a:solidFill>
                            <a:srgbClr val="000000"/>
                          </a:solidFill>
                          <a:latin typeface="Century Gothic"/>
                        </a:rPr>
                        <a:t>Spaghetti Bolognese</a:t>
                      </a:r>
                      <a:endParaRPr lang="en-US"/>
                    </a:p>
                    <a:p>
                      <a:pPr algn="l">
                        <a:lnSpc>
                          <a:spcPts val="1960"/>
                        </a:lnSpc>
                      </a:pPr>
                      <a:r>
                        <a:rPr lang="en-US" sz="1400">
                          <a:solidFill>
                            <a:srgbClr val="000000"/>
                          </a:solidFill>
                          <a:latin typeface="Century Gothic" panose="020B0502020202020204" pitchFamily="34" charset="0"/>
                        </a:rPr>
                        <a:t>Red Tractor Accredited </a:t>
                      </a:r>
                    </a:p>
                    <a:p>
                      <a:pPr algn="l">
                        <a:lnSpc>
                          <a:spcPts val="1960"/>
                        </a:lnSpc>
                      </a:pPr>
                      <a:r>
                        <a:rPr lang="en-US" sz="1400">
                          <a:solidFill>
                            <a:srgbClr val="000000"/>
                          </a:solidFill>
                          <a:latin typeface="Century Gothic" panose="020B0502020202020204" pitchFamily="34" charset="0"/>
                        </a:rPr>
                        <a:t>Beef Mince and Brown </a:t>
                      </a:r>
                    </a:p>
                    <a:p>
                      <a:pPr algn="l">
                        <a:lnSpc>
                          <a:spcPts val="1960"/>
                        </a:lnSpc>
                      </a:pPr>
                      <a:r>
                        <a:rPr lang="en-US" sz="1400">
                          <a:solidFill>
                            <a:srgbClr val="000000"/>
                          </a:solidFill>
                          <a:latin typeface="Century Gothic" panose="020B0502020202020204" pitchFamily="34" charset="0"/>
                        </a:rPr>
                        <a:t>Lentil Bolognaise Sauce </a:t>
                      </a:r>
                    </a:p>
                    <a:p>
                      <a:pPr algn="l">
                        <a:lnSpc>
                          <a:spcPts val="1960"/>
                        </a:lnSpc>
                      </a:pPr>
                      <a:r>
                        <a:rPr lang="en-US" sz="1400">
                          <a:solidFill>
                            <a:srgbClr val="000000"/>
                          </a:solidFill>
                          <a:latin typeface="Century Gothic" panose="020B0502020202020204" pitchFamily="34" charset="0"/>
                        </a:rPr>
                        <a:t>Served with </a:t>
                      </a:r>
                      <a:r>
                        <a:rPr lang="en-GB" sz="1400">
                          <a:solidFill>
                            <a:srgbClr val="000000"/>
                          </a:solidFill>
                          <a:latin typeface="Century Gothic" panose="020B0502020202020204" pitchFamily="34" charset="0"/>
                        </a:rPr>
                        <a:t>Spaghetti</a:t>
                      </a:r>
                      <a:endParaRPr lang="en-GB" sz="1400">
                        <a:latin typeface="Century Gothic" panose="020B0502020202020204" pitchFamily="34" charset="0"/>
                      </a:endParaRPr>
                    </a:p>
                    <a:p>
                      <a:pPr algn="l">
                        <a:lnSpc>
                          <a:spcPts val="1960"/>
                        </a:lnSpc>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chemeClr val="tx1"/>
                          </a:solidFill>
                          <a:latin typeface="Century Gothic" panose="020B0502020202020204" pitchFamily="34" charset="0"/>
                        </a:rPr>
                        <a:t>Fish Fingers, Chips and </a:t>
                      </a:r>
                    </a:p>
                    <a:p>
                      <a:pPr algn="l">
                        <a:lnSpc>
                          <a:spcPts val="1960"/>
                        </a:lnSpc>
                      </a:pPr>
                      <a:r>
                        <a:rPr lang="en-US" sz="1400" b="1" dirty="0">
                          <a:solidFill>
                            <a:schemeClr val="tx1"/>
                          </a:solidFill>
                          <a:latin typeface="Century Gothic" panose="020B0502020202020204" pitchFamily="34" charset="0"/>
                        </a:rPr>
                        <a:t>Tomato Ketchup</a:t>
                      </a:r>
                    </a:p>
                    <a:p>
                      <a:pPr marL="0" lvl="0" indent="0" algn="l">
                        <a:lnSpc>
                          <a:spcPts val="1960"/>
                        </a:lnSpc>
                        <a:spcBef>
                          <a:spcPct val="0"/>
                        </a:spcBef>
                      </a:pPr>
                      <a:r>
                        <a:rPr lang="en-US" sz="1400" dirty="0">
                          <a:solidFill>
                            <a:schemeClr val="tx1"/>
                          </a:solidFill>
                          <a:latin typeface="Century Gothic" panose="020B0502020202020204" pitchFamily="34" charset="0"/>
                        </a:rPr>
                        <a:t>Oven Baked Youngs MSC Accredited Pollock </a:t>
                      </a:r>
                    </a:p>
                    <a:p>
                      <a:pPr marL="0" lvl="0" indent="0" algn="l">
                        <a:lnSpc>
                          <a:spcPts val="1960"/>
                        </a:lnSpc>
                        <a:spcBef>
                          <a:spcPct val="0"/>
                        </a:spcBef>
                      </a:pPr>
                      <a:r>
                        <a:rPr lang="en-US" sz="1400" dirty="0">
                          <a:solidFill>
                            <a:schemeClr val="tx1"/>
                          </a:solidFill>
                          <a:latin typeface="Century Gothic" panose="020B0502020202020204" pitchFamily="34" charset="0"/>
                        </a:rPr>
                        <a:t>Fishfingers with Oven Baked Chips and Tomato Ketchup </a:t>
                      </a:r>
                    </a:p>
                    <a:p>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889949154"/>
                  </a:ext>
                </a:extLst>
              </a:tr>
              <a:tr h="370840">
                <a:tc>
                  <a:txBody>
                    <a:bodyPr/>
                    <a:lstStyle/>
                    <a:p>
                      <a:pPr algn="l">
                        <a:lnSpc>
                          <a:spcPts val="1960"/>
                        </a:lnSpc>
                      </a:pPr>
                      <a:r>
                        <a:rPr lang="en-US" sz="1400" b="1" dirty="0">
                          <a:solidFill>
                            <a:srgbClr val="000000"/>
                          </a:solidFill>
                          <a:latin typeface="Century Gothic" panose="020B0502020202020204" pitchFamily="34" charset="0"/>
                        </a:rPr>
                        <a:t>Cheese and Pepper Whirl with Herby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Cheese, Pepper, Lentil and Tomato Sauce in a Puff Pastry Swirl </a:t>
                      </a:r>
                      <a:r>
                        <a:rPr lang="en-US" sz="1400" kern="1200" dirty="0">
                          <a:solidFill>
                            <a:srgbClr val="000000"/>
                          </a:solidFill>
                          <a:latin typeface="Century Gothic" panose="020B0502020202020204" pitchFamily="34" charset="0"/>
                          <a:ea typeface="+mn-ea"/>
                          <a:cs typeface="+mn-cs"/>
                        </a:rPr>
                        <a:t>with Turmeric &amp; Lemon Rice</a:t>
                      </a: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Soya Mince Pasta Bake</a:t>
                      </a:r>
                    </a:p>
                    <a:p>
                      <a:pPr algn="l">
                        <a:lnSpc>
                          <a:spcPts val="1960"/>
                        </a:lnSpc>
                      </a:pPr>
                      <a:r>
                        <a:rPr lang="en-US" sz="1400" b="0" dirty="0">
                          <a:solidFill>
                            <a:srgbClr val="000000"/>
                          </a:solidFill>
                          <a:latin typeface="Century Gothic" panose="020B0502020202020204" pitchFamily="34" charset="0"/>
                        </a:rPr>
                        <a:t>Soya Mince </a:t>
                      </a:r>
                      <a:r>
                        <a:rPr lang="en-US" sz="1400" dirty="0">
                          <a:solidFill>
                            <a:srgbClr val="000000"/>
                          </a:solidFill>
                          <a:latin typeface="Century Gothic" panose="020B0502020202020204" pitchFamily="34" charset="0"/>
                        </a:rPr>
                        <a:t>in a Lentil Tomato Sauce with Homemade Macaroni Cheese layered on top</a:t>
                      </a:r>
                      <a:endParaRPr lang="en-US" sz="1400" b="0" dirty="0">
                        <a:solidFill>
                          <a:srgbClr val="000000"/>
                        </a:solidFill>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rtl="0" fontAlgn="base"/>
                      <a:r>
                        <a:rPr lang="en-US" sz="1400" b="1" kern="1200" dirty="0">
                          <a:solidFill>
                            <a:schemeClr val="tx1"/>
                          </a:solidFill>
                          <a:latin typeface="Century Gothic" panose="020B0502020202020204" pitchFamily="34" charset="0"/>
                          <a:ea typeface="+mn-ea"/>
                          <a:cs typeface="+mn-cs"/>
                        </a:rPr>
                        <a:t>Vegan Sausage, Roast Potatoes &amp; Gravy​</a:t>
                      </a:r>
                    </a:p>
                    <a:p>
                      <a:pPr rtl="0" fontAlgn="base"/>
                      <a:r>
                        <a:rPr lang="en-US" sz="1400" kern="1200" dirty="0">
                          <a:solidFill>
                            <a:schemeClr val="tx1"/>
                          </a:solidFill>
                          <a:latin typeface="Century Gothic" panose="020B0502020202020204" pitchFamily="34" charset="0"/>
                          <a:ea typeface="+mn-ea"/>
                          <a:cs typeface="+mn-cs"/>
                        </a:rPr>
                        <a:t>Forest Green  Kitchen Vegan Sausage served with ​Homemade Roasted ​</a:t>
                      </a:r>
                    </a:p>
                    <a:p>
                      <a:pPr rtl="0" fontAlgn="base"/>
                      <a:r>
                        <a:rPr lang="en-US" sz="1400" kern="1200" dirty="0">
                          <a:solidFill>
                            <a:schemeClr val="tx1"/>
                          </a:solidFill>
                          <a:latin typeface="Century Gothic"/>
                          <a:ea typeface="+mn-ea"/>
                          <a:cs typeface="+mn-cs"/>
                        </a:rPr>
                        <a:t>Potatoes and Gravy</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 </a:t>
                      </a: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chemeClr val="tx1"/>
                          </a:solidFill>
                          <a:latin typeface="Century Gothic" panose="020B0502020202020204" pitchFamily="34" charset="0"/>
                        </a:rPr>
                        <a:t>Coconut Curry with Rice</a:t>
                      </a:r>
                    </a:p>
                    <a:p>
                      <a:pPr algn="l">
                        <a:lnSpc>
                          <a:spcPts val="1960"/>
                        </a:lnSpc>
                      </a:pPr>
                      <a:r>
                        <a:rPr lang="en-US" sz="1400" dirty="0">
                          <a:solidFill>
                            <a:schemeClr val="tx1"/>
                          </a:solidFill>
                          <a:latin typeface="Century Gothic" panose="020B0502020202020204" pitchFamily="34" charset="0"/>
                        </a:rPr>
                        <a:t>A Mild Creamy Coconut Curry with Chickpeas Served with 50/50 </a:t>
                      </a:r>
                      <a:r>
                        <a:rPr lang="en-US" sz="1400" dirty="0" err="1">
                          <a:solidFill>
                            <a:schemeClr val="tx1"/>
                          </a:solidFill>
                          <a:latin typeface="Century Gothic" panose="020B0502020202020204" pitchFamily="34" charset="0"/>
                        </a:rPr>
                        <a:t>Wholemeal</a:t>
                      </a:r>
                      <a:r>
                        <a:rPr lang="en-US" sz="1400" dirty="0">
                          <a:solidFill>
                            <a:schemeClr val="tx1"/>
                          </a:solidFill>
                          <a:latin typeface="Century Gothic" panose="020B0502020202020204" pitchFamily="34" charset="0"/>
                        </a:rPr>
                        <a:t> Rice</a:t>
                      </a:r>
                      <a:endParaRPr lang="en-GB" sz="1400" dirty="0">
                        <a:solidFill>
                          <a:schemeClr val="tx1"/>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NEW Cheesy Broccoli Frittata with Chips and Tomato Ketchup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Baked Cheddar Cheese and Broccoli Frittata with Oven Baked Chips and Tomato Ketchup</a:t>
                      </a:r>
                    </a:p>
                    <a:p>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3403764832"/>
                  </a:ext>
                </a:extLst>
              </a:tr>
              <a:tr h="440690">
                <a:tc gridSpan="5">
                  <a:txBody>
                    <a:bodyPr/>
                    <a:lstStyle/>
                    <a:p>
                      <a:pPr algn="ctr">
                        <a:lnSpc>
                          <a:spcPts val="1960"/>
                        </a:lnSpc>
                      </a:pPr>
                      <a:r>
                        <a:rPr lang="en-US" sz="14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0">
                <a:tc>
                  <a:txBody>
                    <a:bodyPr/>
                    <a:lstStyle/>
                    <a:p>
                      <a:pPr algn="l">
                        <a:lnSpc>
                          <a:spcPts val="1960"/>
                        </a:lnSpc>
                      </a:pPr>
                      <a:r>
                        <a:rPr lang="en-US" sz="1400" b="1" dirty="0">
                          <a:solidFill>
                            <a:srgbClr val="000000"/>
                          </a:solidFill>
                          <a:latin typeface="Century Gothic" panose="020B0502020202020204" pitchFamily="34" charset="0"/>
                        </a:rPr>
                        <a:t>Oaty Cookie</a:t>
                      </a:r>
                    </a:p>
                    <a:p>
                      <a:pPr algn="l">
                        <a:lnSpc>
                          <a:spcPts val="1960"/>
                        </a:lnSpc>
                      </a:pPr>
                      <a:r>
                        <a:rPr lang="en-US" sz="1400" b="0" dirty="0">
                          <a:solidFill>
                            <a:srgbClr val="000000"/>
                          </a:solidFill>
                          <a:latin typeface="Century Gothic" panose="020B0502020202020204" pitchFamily="34" charset="0"/>
                        </a:rPr>
                        <a:t>Homemade Oaty Cookie made from Oats, </a:t>
                      </a:r>
                      <a:r>
                        <a:rPr lang="en-US" sz="1400" b="0" dirty="0" err="1">
                          <a:solidFill>
                            <a:srgbClr val="000000"/>
                          </a:solidFill>
                          <a:latin typeface="Century Gothic" panose="020B0502020202020204" pitchFamily="34" charset="0"/>
                        </a:rPr>
                        <a:t>Wholemeal</a:t>
                      </a:r>
                      <a:r>
                        <a:rPr lang="en-US" sz="1400" b="0" dirty="0">
                          <a:solidFill>
                            <a:srgbClr val="000000"/>
                          </a:solidFill>
                          <a:latin typeface="Century Gothic" panose="020B0502020202020204" pitchFamily="34" charset="0"/>
                        </a:rPr>
                        <a:t> Flour and </a:t>
                      </a:r>
                    </a:p>
                    <a:p>
                      <a:pPr marL="0" lvl="0" indent="0" algn="l">
                        <a:lnSpc>
                          <a:spcPts val="1960"/>
                        </a:lnSpc>
                        <a:spcBef>
                          <a:spcPct val="0"/>
                        </a:spcBef>
                      </a:pPr>
                      <a:r>
                        <a:rPr lang="en-US" sz="1400" b="0" dirty="0">
                          <a:solidFill>
                            <a:srgbClr val="000000"/>
                          </a:solidFill>
                          <a:latin typeface="Century Gothic" panose="020B0502020202020204" pitchFamily="34" charset="0"/>
                        </a:rPr>
                        <a:t>Self- Raising Flour</a:t>
                      </a:r>
                    </a:p>
                    <a:p>
                      <a:pPr algn="l">
                        <a:lnSpc>
                          <a:spcPts val="1960"/>
                        </a:lnSpc>
                      </a:pP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highlight>
                          <a:srgbClr val="FFFF00"/>
                        </a:highlight>
                        <a:latin typeface="Century Gothic" panose="020B0502020202020204" pitchFamily="34" charset="0"/>
                      </a:endParaRPr>
                    </a:p>
                    <a:p>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a:solidFill>
                            <a:schemeClr val="tx1"/>
                          </a:solidFill>
                          <a:latin typeface="Century Gothic"/>
                        </a:rPr>
                        <a:t>Orange Drizzle Cake </a:t>
                      </a:r>
                      <a:endParaRPr lang="en-US">
                        <a:latin typeface="Century Gothic"/>
                      </a:endParaRPr>
                    </a:p>
                    <a:p>
                      <a:pPr algn="l">
                        <a:lnSpc>
                          <a:spcPts val="1960"/>
                        </a:lnSpc>
                      </a:pPr>
                      <a:r>
                        <a:rPr lang="en-US" sz="1400">
                          <a:solidFill>
                            <a:schemeClr val="tx1"/>
                          </a:solidFill>
                          <a:latin typeface="Century Gothic" panose="020B0502020202020204" pitchFamily="34" charset="0"/>
                        </a:rPr>
                        <a:t>Homemade Sponge Cake with Orange Zest and a Drizzle of Orange Icing</a:t>
                      </a:r>
                    </a:p>
                    <a:p>
                      <a:pPr algn="l">
                        <a:lnSpc>
                          <a:spcPts val="1960"/>
                        </a:lnSpc>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Ice Cream with Fresh Fruit</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Vanilla Ice Cream served with Fresh Fruit (</a:t>
                      </a:r>
                      <a:r>
                        <a:rPr lang="en-US" sz="1400" b="0" dirty="0">
                          <a:solidFill>
                            <a:schemeClr val="tx1"/>
                          </a:solidFill>
                          <a:latin typeface="Century Gothic" panose="020B0502020202020204" pitchFamily="34" charset="0"/>
                        </a:rPr>
                        <a:t>Apple, Orange, Peach, Mandarin and Pear)</a:t>
                      </a: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r>
                        <a:rPr lang="en-GB" sz="1400" b="1" kern="1200" dirty="0">
                          <a:solidFill>
                            <a:srgbClr val="000000"/>
                          </a:solidFill>
                          <a:latin typeface="Century Gothic" panose="020B0502020202020204" pitchFamily="34" charset="0"/>
                          <a:ea typeface="+mn-ea"/>
                          <a:cs typeface="+mn-cs"/>
                        </a:rPr>
                        <a:t>Carrot Cake with Custard</a:t>
                      </a:r>
                    </a:p>
                    <a:p>
                      <a:r>
                        <a:rPr lang="en-GB" sz="1400" kern="1200" dirty="0">
                          <a:solidFill>
                            <a:srgbClr val="000000"/>
                          </a:solidFill>
                          <a:latin typeface="Century Gothic" panose="020B0502020202020204" pitchFamily="34" charset="0"/>
                          <a:ea typeface="+mn-ea"/>
                          <a:cs typeface="+mn-cs"/>
                        </a:rPr>
                        <a:t>Homemade Carrot Sponge Cake served with Custard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Strawberry Jelly with Peaches</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solidFill>
                            <a:srgbClr val="000000"/>
                          </a:solidFill>
                          <a:latin typeface="Century Gothic" panose="020B0502020202020204" pitchFamily="34" charset="0"/>
                        </a:rPr>
                        <a:t>Vegan Strawberry Flavoured Jelly with Peaches</a:t>
                      </a:r>
                    </a:p>
                    <a:p>
                      <a:pPr algn="l">
                        <a:lnSpc>
                          <a:spcPts val="1960"/>
                        </a:lnSpc>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503234578"/>
                  </a:ext>
                </a:extLst>
              </a:tr>
            </a:tbl>
          </a:graphicData>
        </a:graphic>
      </p:graphicFrame>
      <p:sp>
        <p:nvSpPr>
          <p:cNvPr id="14" name="Freeform 14"/>
          <p:cNvSpPr/>
          <p:nvPr/>
        </p:nvSpPr>
        <p:spPr>
          <a:xfrm>
            <a:off x="13266494" y="1801393"/>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2"/>
            <a:stretch>
              <a:fillRect/>
            </a:stretch>
          </a:blipFill>
        </p:spPr>
        <p:txBody>
          <a:bodyPr/>
          <a:lstStyle/>
          <a:p>
            <a:endParaRPr lang="en-GB" dirty="0"/>
          </a:p>
        </p:txBody>
      </p:sp>
      <p:sp>
        <p:nvSpPr>
          <p:cNvPr id="66" name="Freeform 66"/>
          <p:cNvSpPr/>
          <p:nvPr/>
        </p:nvSpPr>
        <p:spPr>
          <a:xfrm>
            <a:off x="6891541" y="1830571"/>
            <a:ext cx="608520"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2"/>
            <a:stretch>
              <a:fillRect l="-8200" r="-1"/>
            </a:stretch>
          </a:blipFill>
        </p:spPr>
        <p:txBody>
          <a:bodyPr/>
          <a:lstStyle/>
          <a:p>
            <a:endParaRPr lang="en-GB" dirty="0"/>
          </a:p>
        </p:txBody>
      </p:sp>
      <p:sp>
        <p:nvSpPr>
          <p:cNvPr id="79" name="TextBox 79"/>
          <p:cNvSpPr txBox="1"/>
          <p:nvPr/>
        </p:nvSpPr>
        <p:spPr>
          <a:xfrm>
            <a:off x="7042589" y="-4661"/>
            <a:ext cx="4636739"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065FA9"/>
                </a:solidFill>
                <a:latin typeface="Barlow Condensed Bold"/>
              </a:rPr>
              <a:t>WEEK ONE</a:t>
            </a:r>
          </a:p>
        </p:txBody>
      </p:sp>
      <p:grpSp>
        <p:nvGrpSpPr>
          <p:cNvPr id="152" name="Group 24">
            <a:extLst>
              <a:ext uri="{FF2B5EF4-FFF2-40B4-BE49-F238E27FC236}">
                <a16:creationId xmlns:a16="http://schemas.microsoft.com/office/drawing/2014/main" id="{40D9E17A-BCBA-C0AD-7B80-1F0D3B54ED75}"/>
              </a:ext>
            </a:extLst>
          </p:cNvPr>
          <p:cNvGrpSpPr/>
          <p:nvPr/>
        </p:nvGrpSpPr>
        <p:grpSpPr>
          <a:xfrm>
            <a:off x="13092745" y="3463692"/>
            <a:ext cx="849460" cy="756542"/>
            <a:chOff x="0" y="43144"/>
            <a:chExt cx="1132614" cy="1008722"/>
          </a:xfrm>
        </p:grpSpPr>
        <p:grpSp>
          <p:nvGrpSpPr>
            <p:cNvPr id="153" name="Group 25">
              <a:extLst>
                <a:ext uri="{FF2B5EF4-FFF2-40B4-BE49-F238E27FC236}">
                  <a16:creationId xmlns:a16="http://schemas.microsoft.com/office/drawing/2014/main" id="{15B1B474-BC26-115A-1548-F7A009E4AF5D}"/>
                </a:ext>
              </a:extLst>
            </p:cNvPr>
            <p:cNvGrpSpPr/>
            <p:nvPr/>
          </p:nvGrpSpPr>
          <p:grpSpPr>
            <a:xfrm>
              <a:off x="0" y="43144"/>
              <a:ext cx="1008722" cy="1008722"/>
              <a:chOff x="0" y="0"/>
              <a:chExt cx="812800" cy="812800"/>
            </a:xfrm>
          </p:grpSpPr>
          <p:sp>
            <p:nvSpPr>
              <p:cNvPr id="157" name="Freeform 26">
                <a:extLst>
                  <a:ext uri="{FF2B5EF4-FFF2-40B4-BE49-F238E27FC236}">
                    <a16:creationId xmlns:a16="http://schemas.microsoft.com/office/drawing/2014/main" id="{13F48F64-7B7E-0E9F-92AB-67FAB7AD97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8" name="TextBox 27">
                <a:extLst>
                  <a:ext uri="{FF2B5EF4-FFF2-40B4-BE49-F238E27FC236}">
                    <a16:creationId xmlns:a16="http://schemas.microsoft.com/office/drawing/2014/main" id="{79C4561C-7AFE-E2B9-45B0-D87BCCF8FD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4" name="Freeform 28">
              <a:extLst>
                <a:ext uri="{FF2B5EF4-FFF2-40B4-BE49-F238E27FC236}">
                  <a16:creationId xmlns:a16="http://schemas.microsoft.com/office/drawing/2014/main" id="{BE2AC3CF-3C6A-76C1-BD37-6918C15F58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55" name="TextBox 29">
              <a:extLst>
                <a:ext uri="{FF2B5EF4-FFF2-40B4-BE49-F238E27FC236}">
                  <a16:creationId xmlns:a16="http://schemas.microsoft.com/office/drawing/2014/main" id="{03B2A12A-267A-453A-F9E2-11D74B4B3B8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6" name="TextBox 30">
              <a:extLst>
                <a:ext uri="{FF2B5EF4-FFF2-40B4-BE49-F238E27FC236}">
                  <a16:creationId xmlns:a16="http://schemas.microsoft.com/office/drawing/2014/main" id="{0CBEFCF3-F848-3CE7-429A-6444D2E6CD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9" name="Group 24">
            <a:extLst>
              <a:ext uri="{FF2B5EF4-FFF2-40B4-BE49-F238E27FC236}">
                <a16:creationId xmlns:a16="http://schemas.microsoft.com/office/drawing/2014/main" id="{0B174E70-06AE-C5D9-F1A9-471BB0D84225}"/>
              </a:ext>
            </a:extLst>
          </p:cNvPr>
          <p:cNvGrpSpPr/>
          <p:nvPr/>
        </p:nvGrpSpPr>
        <p:grpSpPr>
          <a:xfrm>
            <a:off x="13107969" y="5888346"/>
            <a:ext cx="849460" cy="756542"/>
            <a:chOff x="0" y="43144"/>
            <a:chExt cx="1132614" cy="1008722"/>
          </a:xfrm>
        </p:grpSpPr>
        <p:grpSp>
          <p:nvGrpSpPr>
            <p:cNvPr id="160" name="Group 25">
              <a:extLst>
                <a:ext uri="{FF2B5EF4-FFF2-40B4-BE49-F238E27FC236}">
                  <a16:creationId xmlns:a16="http://schemas.microsoft.com/office/drawing/2014/main" id="{B67EA6C8-BE0A-8321-F011-B0AD0FBA4C23}"/>
                </a:ext>
              </a:extLst>
            </p:cNvPr>
            <p:cNvGrpSpPr/>
            <p:nvPr/>
          </p:nvGrpSpPr>
          <p:grpSpPr>
            <a:xfrm>
              <a:off x="0" y="43144"/>
              <a:ext cx="1008722" cy="1008722"/>
              <a:chOff x="0" y="0"/>
              <a:chExt cx="812800" cy="812800"/>
            </a:xfrm>
          </p:grpSpPr>
          <p:sp>
            <p:nvSpPr>
              <p:cNvPr id="164" name="Freeform 26">
                <a:extLst>
                  <a:ext uri="{FF2B5EF4-FFF2-40B4-BE49-F238E27FC236}">
                    <a16:creationId xmlns:a16="http://schemas.microsoft.com/office/drawing/2014/main" id="{4603AB6E-5E94-EC99-0CEE-E89BAC6FEB8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5" name="TextBox 27">
                <a:extLst>
                  <a:ext uri="{FF2B5EF4-FFF2-40B4-BE49-F238E27FC236}">
                    <a16:creationId xmlns:a16="http://schemas.microsoft.com/office/drawing/2014/main" id="{FB046339-FD27-4760-6A96-5F3937B1B9E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1" name="Freeform 28">
              <a:extLst>
                <a:ext uri="{FF2B5EF4-FFF2-40B4-BE49-F238E27FC236}">
                  <a16:creationId xmlns:a16="http://schemas.microsoft.com/office/drawing/2014/main" id="{E48B65F9-0F1D-DBCE-A0E6-2912266C6A99}"/>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62" name="TextBox 29">
              <a:extLst>
                <a:ext uri="{FF2B5EF4-FFF2-40B4-BE49-F238E27FC236}">
                  <a16:creationId xmlns:a16="http://schemas.microsoft.com/office/drawing/2014/main" id="{617FA2D2-F258-019C-2E8D-2A1396EB629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63" name="TextBox 30">
              <a:extLst>
                <a:ext uri="{FF2B5EF4-FFF2-40B4-BE49-F238E27FC236}">
                  <a16:creationId xmlns:a16="http://schemas.microsoft.com/office/drawing/2014/main" id="{39FE6361-3DD4-E733-77F2-AEDBB243231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3" name="Group 24">
            <a:extLst>
              <a:ext uri="{FF2B5EF4-FFF2-40B4-BE49-F238E27FC236}">
                <a16:creationId xmlns:a16="http://schemas.microsoft.com/office/drawing/2014/main" id="{AD33866D-E417-7852-B8AA-98B2B7AE7BE6}"/>
              </a:ext>
            </a:extLst>
          </p:cNvPr>
          <p:cNvGrpSpPr/>
          <p:nvPr/>
        </p:nvGrpSpPr>
        <p:grpSpPr>
          <a:xfrm>
            <a:off x="3407538" y="3450708"/>
            <a:ext cx="849460" cy="756542"/>
            <a:chOff x="0" y="43144"/>
            <a:chExt cx="1132614" cy="1008722"/>
          </a:xfrm>
        </p:grpSpPr>
        <p:grpSp>
          <p:nvGrpSpPr>
            <p:cNvPr id="174" name="Group 25">
              <a:extLst>
                <a:ext uri="{FF2B5EF4-FFF2-40B4-BE49-F238E27FC236}">
                  <a16:creationId xmlns:a16="http://schemas.microsoft.com/office/drawing/2014/main" id="{CE163D81-7914-0283-AA32-0F2856C01473}"/>
                </a:ext>
              </a:extLst>
            </p:cNvPr>
            <p:cNvGrpSpPr/>
            <p:nvPr/>
          </p:nvGrpSpPr>
          <p:grpSpPr>
            <a:xfrm>
              <a:off x="0" y="43144"/>
              <a:ext cx="1008722" cy="1008722"/>
              <a:chOff x="0" y="0"/>
              <a:chExt cx="812800" cy="812800"/>
            </a:xfrm>
          </p:grpSpPr>
          <p:sp>
            <p:nvSpPr>
              <p:cNvPr id="178" name="Freeform 26">
                <a:extLst>
                  <a:ext uri="{FF2B5EF4-FFF2-40B4-BE49-F238E27FC236}">
                    <a16:creationId xmlns:a16="http://schemas.microsoft.com/office/drawing/2014/main" id="{5A89D7AA-FA9D-50E8-E9E8-2E21CCAD61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9" name="TextBox 27">
                <a:extLst>
                  <a:ext uri="{FF2B5EF4-FFF2-40B4-BE49-F238E27FC236}">
                    <a16:creationId xmlns:a16="http://schemas.microsoft.com/office/drawing/2014/main" id="{5A141356-F619-19C2-FAC4-531794449C35}"/>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5" name="Freeform 28">
              <a:extLst>
                <a:ext uri="{FF2B5EF4-FFF2-40B4-BE49-F238E27FC236}">
                  <a16:creationId xmlns:a16="http://schemas.microsoft.com/office/drawing/2014/main" id="{FA9FF2B4-F47D-6CEA-C02A-38BD85ABE846}"/>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76" name="TextBox 29">
              <a:extLst>
                <a:ext uri="{FF2B5EF4-FFF2-40B4-BE49-F238E27FC236}">
                  <a16:creationId xmlns:a16="http://schemas.microsoft.com/office/drawing/2014/main" id="{FCBD7FFA-9062-8694-FB62-1DB994543DB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7" name="TextBox 30">
              <a:extLst>
                <a:ext uri="{FF2B5EF4-FFF2-40B4-BE49-F238E27FC236}">
                  <a16:creationId xmlns:a16="http://schemas.microsoft.com/office/drawing/2014/main" id="{A63CFD44-BDAF-0DD5-6CEC-1153007C4D0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0" name="Group 24">
            <a:extLst>
              <a:ext uri="{FF2B5EF4-FFF2-40B4-BE49-F238E27FC236}">
                <a16:creationId xmlns:a16="http://schemas.microsoft.com/office/drawing/2014/main" id="{C326EACD-1BFB-6082-CD89-8B021A957FDA}"/>
              </a:ext>
            </a:extLst>
          </p:cNvPr>
          <p:cNvGrpSpPr/>
          <p:nvPr/>
        </p:nvGrpSpPr>
        <p:grpSpPr>
          <a:xfrm>
            <a:off x="3328424" y="5834758"/>
            <a:ext cx="849460" cy="756542"/>
            <a:chOff x="0" y="43144"/>
            <a:chExt cx="1132614" cy="1008722"/>
          </a:xfrm>
        </p:grpSpPr>
        <p:grpSp>
          <p:nvGrpSpPr>
            <p:cNvPr id="181" name="Group 25">
              <a:extLst>
                <a:ext uri="{FF2B5EF4-FFF2-40B4-BE49-F238E27FC236}">
                  <a16:creationId xmlns:a16="http://schemas.microsoft.com/office/drawing/2014/main" id="{29276D95-8AF5-AA22-08B3-9058CAB4B89A}"/>
                </a:ext>
              </a:extLst>
            </p:cNvPr>
            <p:cNvGrpSpPr/>
            <p:nvPr/>
          </p:nvGrpSpPr>
          <p:grpSpPr>
            <a:xfrm>
              <a:off x="0" y="43144"/>
              <a:ext cx="1008722" cy="1008722"/>
              <a:chOff x="0" y="0"/>
              <a:chExt cx="812800" cy="812800"/>
            </a:xfrm>
          </p:grpSpPr>
          <p:sp>
            <p:nvSpPr>
              <p:cNvPr id="185" name="Freeform 26">
                <a:extLst>
                  <a:ext uri="{FF2B5EF4-FFF2-40B4-BE49-F238E27FC236}">
                    <a16:creationId xmlns:a16="http://schemas.microsoft.com/office/drawing/2014/main" id="{5CF9EDEC-580F-A50D-C315-F470D5ED860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6" name="TextBox 27">
                <a:extLst>
                  <a:ext uri="{FF2B5EF4-FFF2-40B4-BE49-F238E27FC236}">
                    <a16:creationId xmlns:a16="http://schemas.microsoft.com/office/drawing/2014/main" id="{365C632B-40B2-C238-374F-488C7E44B8D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2" name="Freeform 28">
              <a:extLst>
                <a:ext uri="{FF2B5EF4-FFF2-40B4-BE49-F238E27FC236}">
                  <a16:creationId xmlns:a16="http://schemas.microsoft.com/office/drawing/2014/main" id="{19C8B29B-C506-C2BF-A35D-1A8906AEF5E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83" name="TextBox 29">
              <a:extLst>
                <a:ext uri="{FF2B5EF4-FFF2-40B4-BE49-F238E27FC236}">
                  <a16:creationId xmlns:a16="http://schemas.microsoft.com/office/drawing/2014/main" id="{72D029F4-C74C-94DC-3B3C-6A994CA2092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84" name="TextBox 30">
              <a:extLst>
                <a:ext uri="{FF2B5EF4-FFF2-40B4-BE49-F238E27FC236}">
                  <a16:creationId xmlns:a16="http://schemas.microsoft.com/office/drawing/2014/main" id="{382EAA5C-EBDA-E3BA-D56D-FC8B190CEE1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247" name="Picture 246" descr="A white text on a black background&#10;&#10;Description automatically generated">
            <a:extLst>
              <a:ext uri="{FF2B5EF4-FFF2-40B4-BE49-F238E27FC236}">
                <a16:creationId xmlns:a16="http://schemas.microsoft.com/office/drawing/2014/main" id="{152E5F04-CAA8-0EF6-080D-0FB135BB60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pic>
        <p:nvPicPr>
          <p:cNvPr id="1027" name="Picture 3" descr="MSC label">
            <a:extLst>
              <a:ext uri="{FF2B5EF4-FFF2-40B4-BE49-F238E27FC236}">
                <a16:creationId xmlns:a16="http://schemas.microsoft.com/office/drawing/2014/main" id="{EB8A25B6-4732-D8AA-0FDA-C15C746FECF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538" t="-4379" r="12034" b="-1"/>
          <a:stretch/>
        </p:blipFill>
        <p:spPr bwMode="auto">
          <a:xfrm>
            <a:off x="16306800" y="2173645"/>
            <a:ext cx="642359" cy="919876"/>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FEE2F4A-BB97-F97D-861C-0D4477AADF5A}"/>
              </a:ext>
            </a:extLst>
          </p:cNvPr>
          <p:cNvSpPr/>
          <p:nvPr/>
        </p:nvSpPr>
        <p:spPr>
          <a:xfrm>
            <a:off x="911949" y="9563100"/>
            <a:ext cx="16385451" cy="609603"/>
          </a:xfrm>
          <a:prstGeom prst="rect">
            <a:avLst/>
          </a:prstGeom>
          <a:solidFill>
            <a:srgbClr val="06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10" name="Group 24">
            <a:extLst>
              <a:ext uri="{FF2B5EF4-FFF2-40B4-BE49-F238E27FC236}">
                <a16:creationId xmlns:a16="http://schemas.microsoft.com/office/drawing/2014/main" id="{9F2D02AF-F551-2814-7AF3-A5874BF4FD48}"/>
              </a:ext>
            </a:extLst>
          </p:cNvPr>
          <p:cNvGrpSpPr/>
          <p:nvPr/>
        </p:nvGrpSpPr>
        <p:grpSpPr>
          <a:xfrm>
            <a:off x="6648317" y="3559138"/>
            <a:ext cx="849461" cy="756542"/>
            <a:chOff x="0" y="43144"/>
            <a:chExt cx="1132614" cy="1008722"/>
          </a:xfrm>
        </p:grpSpPr>
        <p:grpSp>
          <p:nvGrpSpPr>
            <p:cNvPr id="11" name="Group 25">
              <a:extLst>
                <a:ext uri="{FF2B5EF4-FFF2-40B4-BE49-F238E27FC236}">
                  <a16:creationId xmlns:a16="http://schemas.microsoft.com/office/drawing/2014/main" id="{AECF6492-FA95-4BD4-AB5E-B1EC789FAA2C}"/>
                </a:ext>
              </a:extLst>
            </p:cNvPr>
            <p:cNvGrpSpPr/>
            <p:nvPr/>
          </p:nvGrpSpPr>
          <p:grpSpPr>
            <a:xfrm>
              <a:off x="0" y="43144"/>
              <a:ext cx="1008722" cy="1008722"/>
              <a:chOff x="0" y="0"/>
              <a:chExt cx="812800" cy="812800"/>
            </a:xfrm>
          </p:grpSpPr>
          <p:sp>
            <p:nvSpPr>
              <p:cNvPr id="17" name="Freeform 26">
                <a:extLst>
                  <a:ext uri="{FF2B5EF4-FFF2-40B4-BE49-F238E27FC236}">
                    <a16:creationId xmlns:a16="http://schemas.microsoft.com/office/drawing/2014/main" id="{476F3EE5-9BBE-B03B-8622-CB74AAF7BC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 name="TextBox 27">
                <a:extLst>
                  <a:ext uri="{FF2B5EF4-FFF2-40B4-BE49-F238E27FC236}">
                    <a16:creationId xmlns:a16="http://schemas.microsoft.com/office/drawing/2014/main" id="{EE158092-EF8C-78EC-449C-E82A36D6D09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2" name="Freeform 28">
              <a:extLst>
                <a:ext uri="{FF2B5EF4-FFF2-40B4-BE49-F238E27FC236}">
                  <a16:creationId xmlns:a16="http://schemas.microsoft.com/office/drawing/2014/main" id="{0F6A702D-080A-F60B-A078-E400E08978E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5" name="TextBox 29">
              <a:extLst>
                <a:ext uri="{FF2B5EF4-FFF2-40B4-BE49-F238E27FC236}">
                  <a16:creationId xmlns:a16="http://schemas.microsoft.com/office/drawing/2014/main" id="{9739F864-A2B2-BB9C-4F29-703034DA890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6" name="TextBox 30">
              <a:extLst>
                <a:ext uri="{FF2B5EF4-FFF2-40B4-BE49-F238E27FC236}">
                  <a16:creationId xmlns:a16="http://schemas.microsoft.com/office/drawing/2014/main" id="{56FCF23C-DE39-FA44-45AF-B130A9769D55}"/>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49" name="Freeform 23">
            <a:extLst>
              <a:ext uri="{FF2B5EF4-FFF2-40B4-BE49-F238E27FC236}">
                <a16:creationId xmlns:a16="http://schemas.microsoft.com/office/drawing/2014/main" id="{3E6D3517-A042-200E-47AA-5A6A928057A1}"/>
              </a:ext>
            </a:extLst>
          </p:cNvPr>
          <p:cNvSpPr/>
          <p:nvPr/>
        </p:nvSpPr>
        <p:spPr>
          <a:xfrm flipH="1">
            <a:off x="12548313" y="5968537"/>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grpSp>
        <p:nvGrpSpPr>
          <p:cNvPr id="52" name="Group 94">
            <a:extLst>
              <a:ext uri="{FF2B5EF4-FFF2-40B4-BE49-F238E27FC236}">
                <a16:creationId xmlns:a16="http://schemas.microsoft.com/office/drawing/2014/main" id="{BD907B36-EAFF-4A8C-B617-C69535A9B34A}"/>
              </a:ext>
            </a:extLst>
          </p:cNvPr>
          <p:cNvGrpSpPr/>
          <p:nvPr/>
        </p:nvGrpSpPr>
        <p:grpSpPr>
          <a:xfrm>
            <a:off x="1983889" y="8572500"/>
            <a:ext cx="693342" cy="544662"/>
            <a:chOff x="0" y="0"/>
            <a:chExt cx="924457" cy="726216"/>
          </a:xfrm>
        </p:grpSpPr>
        <p:sp>
          <p:nvSpPr>
            <p:cNvPr id="53" name="Freeform 95">
              <a:extLst>
                <a:ext uri="{FF2B5EF4-FFF2-40B4-BE49-F238E27FC236}">
                  <a16:creationId xmlns:a16="http://schemas.microsoft.com/office/drawing/2014/main" id="{CD4C6653-9633-D51C-B1E1-7719CACF3423}"/>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54" name="TextBox 96">
              <a:extLst>
                <a:ext uri="{FF2B5EF4-FFF2-40B4-BE49-F238E27FC236}">
                  <a16:creationId xmlns:a16="http://schemas.microsoft.com/office/drawing/2014/main" id="{4C3CCCEF-ACF8-CB23-C03C-9D282290808E}"/>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55" name="TextBox 97">
              <a:extLst>
                <a:ext uri="{FF2B5EF4-FFF2-40B4-BE49-F238E27FC236}">
                  <a16:creationId xmlns:a16="http://schemas.microsoft.com/office/drawing/2014/main" id="{CF600EB3-D455-2DC8-6F33-614CB3F2C32A}"/>
                </a:ext>
              </a:extLst>
            </p:cNvPr>
            <p:cNvSpPr txBox="1"/>
            <p:nvPr/>
          </p:nvSpPr>
          <p:spPr>
            <a:xfrm>
              <a:off x="0" y="117395"/>
              <a:ext cx="828353" cy="302895"/>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56" name="Group 24">
            <a:extLst>
              <a:ext uri="{FF2B5EF4-FFF2-40B4-BE49-F238E27FC236}">
                <a16:creationId xmlns:a16="http://schemas.microsoft.com/office/drawing/2014/main" id="{48CE4939-3134-015F-55D4-A45AC65C390F}"/>
              </a:ext>
            </a:extLst>
          </p:cNvPr>
          <p:cNvGrpSpPr/>
          <p:nvPr/>
        </p:nvGrpSpPr>
        <p:grpSpPr>
          <a:xfrm>
            <a:off x="3365840" y="8328445"/>
            <a:ext cx="849460" cy="756542"/>
            <a:chOff x="0" y="43144"/>
            <a:chExt cx="1132614" cy="1008722"/>
          </a:xfrm>
        </p:grpSpPr>
        <p:grpSp>
          <p:nvGrpSpPr>
            <p:cNvPr id="57" name="Group 25">
              <a:extLst>
                <a:ext uri="{FF2B5EF4-FFF2-40B4-BE49-F238E27FC236}">
                  <a16:creationId xmlns:a16="http://schemas.microsoft.com/office/drawing/2014/main" id="{45EA160A-A696-C4E6-8487-842632714FA8}"/>
                </a:ext>
              </a:extLst>
            </p:cNvPr>
            <p:cNvGrpSpPr/>
            <p:nvPr/>
          </p:nvGrpSpPr>
          <p:grpSpPr>
            <a:xfrm>
              <a:off x="0" y="43144"/>
              <a:ext cx="1008722" cy="1008722"/>
              <a:chOff x="0" y="0"/>
              <a:chExt cx="812800" cy="812800"/>
            </a:xfrm>
          </p:grpSpPr>
          <p:sp>
            <p:nvSpPr>
              <p:cNvPr id="61" name="Freeform 26">
                <a:extLst>
                  <a:ext uri="{FF2B5EF4-FFF2-40B4-BE49-F238E27FC236}">
                    <a16:creationId xmlns:a16="http://schemas.microsoft.com/office/drawing/2014/main" id="{A0E91FBF-9A53-4D1E-202F-46A0E8294B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2" name="TextBox 27">
                <a:extLst>
                  <a:ext uri="{FF2B5EF4-FFF2-40B4-BE49-F238E27FC236}">
                    <a16:creationId xmlns:a16="http://schemas.microsoft.com/office/drawing/2014/main" id="{36ECC8A6-DDFE-FB7D-9EF6-8CE985018A37}"/>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8" name="Freeform 28">
              <a:extLst>
                <a:ext uri="{FF2B5EF4-FFF2-40B4-BE49-F238E27FC236}">
                  <a16:creationId xmlns:a16="http://schemas.microsoft.com/office/drawing/2014/main" id="{5AD8A99A-DC99-32FF-BF0F-39A31CF5C20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59" name="TextBox 29">
              <a:extLst>
                <a:ext uri="{FF2B5EF4-FFF2-40B4-BE49-F238E27FC236}">
                  <a16:creationId xmlns:a16="http://schemas.microsoft.com/office/drawing/2014/main" id="{9291F36A-D9A3-319D-79D4-C8A01D9D801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60" name="TextBox 30">
              <a:extLst>
                <a:ext uri="{FF2B5EF4-FFF2-40B4-BE49-F238E27FC236}">
                  <a16:creationId xmlns:a16="http://schemas.microsoft.com/office/drawing/2014/main" id="{CD1A8084-7670-D2C6-E50F-590F1B4CE9E6}"/>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63" name="Freeform 23">
            <a:extLst>
              <a:ext uri="{FF2B5EF4-FFF2-40B4-BE49-F238E27FC236}">
                <a16:creationId xmlns:a16="http://schemas.microsoft.com/office/drawing/2014/main" id="{EECB7225-5098-DAC3-9C75-DC385DB19F94}"/>
              </a:ext>
            </a:extLst>
          </p:cNvPr>
          <p:cNvSpPr/>
          <p:nvPr/>
        </p:nvSpPr>
        <p:spPr>
          <a:xfrm rot="20498009" flipH="1">
            <a:off x="2812489" y="8394341"/>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64" name="Freeform 93">
            <a:extLst>
              <a:ext uri="{FF2B5EF4-FFF2-40B4-BE49-F238E27FC236}">
                <a16:creationId xmlns:a16="http://schemas.microsoft.com/office/drawing/2014/main" id="{DBD87C24-BCF8-9ACA-64E0-62ECCEA43CC3}"/>
              </a:ext>
            </a:extLst>
          </p:cNvPr>
          <p:cNvSpPr/>
          <p:nvPr/>
        </p:nvSpPr>
        <p:spPr>
          <a:xfrm>
            <a:off x="15549132" y="8354198"/>
            <a:ext cx="521739" cy="647188"/>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dirty="0"/>
          </a:p>
        </p:txBody>
      </p:sp>
      <p:grpSp>
        <p:nvGrpSpPr>
          <p:cNvPr id="65" name="Group 94">
            <a:extLst>
              <a:ext uri="{FF2B5EF4-FFF2-40B4-BE49-F238E27FC236}">
                <a16:creationId xmlns:a16="http://schemas.microsoft.com/office/drawing/2014/main" id="{3DB36200-77D8-C2A7-6251-A2E0AF78CEAF}"/>
              </a:ext>
            </a:extLst>
          </p:cNvPr>
          <p:cNvGrpSpPr/>
          <p:nvPr/>
        </p:nvGrpSpPr>
        <p:grpSpPr>
          <a:xfrm>
            <a:off x="5633699" y="8519408"/>
            <a:ext cx="693343" cy="544662"/>
            <a:chOff x="0" y="0"/>
            <a:chExt cx="924457" cy="726216"/>
          </a:xfrm>
        </p:grpSpPr>
        <p:sp>
          <p:nvSpPr>
            <p:cNvPr id="67" name="Freeform 95">
              <a:extLst>
                <a:ext uri="{FF2B5EF4-FFF2-40B4-BE49-F238E27FC236}">
                  <a16:creationId xmlns:a16="http://schemas.microsoft.com/office/drawing/2014/main" id="{0DFF5391-FF14-5D22-C555-BA3E897569E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68" name="TextBox 96">
              <a:extLst>
                <a:ext uri="{FF2B5EF4-FFF2-40B4-BE49-F238E27FC236}">
                  <a16:creationId xmlns:a16="http://schemas.microsoft.com/office/drawing/2014/main" id="{F0B54398-BF68-EB5C-27E4-821EB9FA6FD5}"/>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69" name="TextBox 97">
              <a:extLst>
                <a:ext uri="{FF2B5EF4-FFF2-40B4-BE49-F238E27FC236}">
                  <a16:creationId xmlns:a16="http://schemas.microsoft.com/office/drawing/2014/main" id="{CB018D82-F4D6-1FB5-23F1-CAD40FD97495}"/>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70" name="Group 24">
            <a:extLst>
              <a:ext uri="{FF2B5EF4-FFF2-40B4-BE49-F238E27FC236}">
                <a16:creationId xmlns:a16="http://schemas.microsoft.com/office/drawing/2014/main" id="{7C7264B4-2319-044F-0099-B8A129DCEC5F}"/>
              </a:ext>
            </a:extLst>
          </p:cNvPr>
          <p:cNvGrpSpPr/>
          <p:nvPr/>
        </p:nvGrpSpPr>
        <p:grpSpPr>
          <a:xfrm>
            <a:off x="6479009" y="8328445"/>
            <a:ext cx="849460" cy="756542"/>
            <a:chOff x="0" y="43144"/>
            <a:chExt cx="1132614" cy="1008722"/>
          </a:xfrm>
        </p:grpSpPr>
        <p:grpSp>
          <p:nvGrpSpPr>
            <p:cNvPr id="71" name="Group 25">
              <a:extLst>
                <a:ext uri="{FF2B5EF4-FFF2-40B4-BE49-F238E27FC236}">
                  <a16:creationId xmlns:a16="http://schemas.microsoft.com/office/drawing/2014/main" id="{11C2C82B-3A1B-05C1-7818-8B5BD9FB6C27}"/>
                </a:ext>
              </a:extLst>
            </p:cNvPr>
            <p:cNvGrpSpPr/>
            <p:nvPr/>
          </p:nvGrpSpPr>
          <p:grpSpPr>
            <a:xfrm>
              <a:off x="0" y="43144"/>
              <a:ext cx="1008722" cy="1008722"/>
              <a:chOff x="0" y="0"/>
              <a:chExt cx="812800" cy="812800"/>
            </a:xfrm>
          </p:grpSpPr>
          <p:sp>
            <p:nvSpPr>
              <p:cNvPr id="75" name="Freeform 26">
                <a:extLst>
                  <a:ext uri="{FF2B5EF4-FFF2-40B4-BE49-F238E27FC236}">
                    <a16:creationId xmlns:a16="http://schemas.microsoft.com/office/drawing/2014/main" id="{5A460DB7-BC5A-B6B5-B305-D660C6042E7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76" name="TextBox 27">
                <a:extLst>
                  <a:ext uri="{FF2B5EF4-FFF2-40B4-BE49-F238E27FC236}">
                    <a16:creationId xmlns:a16="http://schemas.microsoft.com/office/drawing/2014/main" id="{C4F6F9F2-9566-1A90-D406-59A91A08255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72" name="Freeform 28">
              <a:extLst>
                <a:ext uri="{FF2B5EF4-FFF2-40B4-BE49-F238E27FC236}">
                  <a16:creationId xmlns:a16="http://schemas.microsoft.com/office/drawing/2014/main" id="{0B6FE4D6-DA3E-F773-3077-5F6E482E903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73" name="TextBox 29">
              <a:extLst>
                <a:ext uri="{FF2B5EF4-FFF2-40B4-BE49-F238E27FC236}">
                  <a16:creationId xmlns:a16="http://schemas.microsoft.com/office/drawing/2014/main" id="{5B0C562C-6CED-3504-DF16-3B91909001B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74" name="TextBox 30">
              <a:extLst>
                <a:ext uri="{FF2B5EF4-FFF2-40B4-BE49-F238E27FC236}">
                  <a16:creationId xmlns:a16="http://schemas.microsoft.com/office/drawing/2014/main" id="{5358AEE0-B524-0CE7-66F8-A2895F09403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77" name="Freeform 93">
            <a:extLst>
              <a:ext uri="{FF2B5EF4-FFF2-40B4-BE49-F238E27FC236}">
                <a16:creationId xmlns:a16="http://schemas.microsoft.com/office/drawing/2014/main" id="{3BB3C8DE-75F0-8B01-E305-F6D3AA34A0AD}"/>
              </a:ext>
            </a:extLst>
          </p:cNvPr>
          <p:cNvSpPr/>
          <p:nvPr/>
        </p:nvSpPr>
        <p:spPr>
          <a:xfrm>
            <a:off x="10123234" y="8489871"/>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dirty="0"/>
          </a:p>
        </p:txBody>
      </p:sp>
      <p:grpSp>
        <p:nvGrpSpPr>
          <p:cNvPr id="83" name="Group 94">
            <a:extLst>
              <a:ext uri="{FF2B5EF4-FFF2-40B4-BE49-F238E27FC236}">
                <a16:creationId xmlns:a16="http://schemas.microsoft.com/office/drawing/2014/main" id="{EB83E2B2-6B1D-979E-B037-B91632EE7233}"/>
              </a:ext>
            </a:extLst>
          </p:cNvPr>
          <p:cNvGrpSpPr/>
          <p:nvPr/>
        </p:nvGrpSpPr>
        <p:grpSpPr>
          <a:xfrm>
            <a:off x="12194536" y="8531382"/>
            <a:ext cx="693343" cy="544662"/>
            <a:chOff x="0" y="0"/>
            <a:chExt cx="924457" cy="726216"/>
          </a:xfrm>
        </p:grpSpPr>
        <p:sp>
          <p:nvSpPr>
            <p:cNvPr id="84" name="Freeform 95">
              <a:extLst>
                <a:ext uri="{FF2B5EF4-FFF2-40B4-BE49-F238E27FC236}">
                  <a16:creationId xmlns:a16="http://schemas.microsoft.com/office/drawing/2014/main" id="{81D5F7FB-7A65-127D-4DB5-64748C14C39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85" name="TextBox 96">
              <a:extLst>
                <a:ext uri="{FF2B5EF4-FFF2-40B4-BE49-F238E27FC236}">
                  <a16:creationId xmlns:a16="http://schemas.microsoft.com/office/drawing/2014/main" id="{38B7D91C-A132-A5B6-41A2-F9C1986F9C71}"/>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86" name="TextBox 97">
              <a:extLst>
                <a:ext uri="{FF2B5EF4-FFF2-40B4-BE49-F238E27FC236}">
                  <a16:creationId xmlns:a16="http://schemas.microsoft.com/office/drawing/2014/main" id="{BDDDB708-8EE6-1C00-43FE-5C94694076BE}"/>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87" name="Group 24">
            <a:extLst>
              <a:ext uri="{FF2B5EF4-FFF2-40B4-BE49-F238E27FC236}">
                <a16:creationId xmlns:a16="http://schemas.microsoft.com/office/drawing/2014/main" id="{1BB047E6-A729-BB2E-F7A0-2EB402B3462D}"/>
              </a:ext>
            </a:extLst>
          </p:cNvPr>
          <p:cNvGrpSpPr/>
          <p:nvPr/>
        </p:nvGrpSpPr>
        <p:grpSpPr>
          <a:xfrm>
            <a:off x="13000431" y="8328445"/>
            <a:ext cx="849460" cy="756542"/>
            <a:chOff x="0" y="43144"/>
            <a:chExt cx="1132614" cy="1008722"/>
          </a:xfrm>
        </p:grpSpPr>
        <p:grpSp>
          <p:nvGrpSpPr>
            <p:cNvPr id="88" name="Group 25">
              <a:extLst>
                <a:ext uri="{FF2B5EF4-FFF2-40B4-BE49-F238E27FC236}">
                  <a16:creationId xmlns:a16="http://schemas.microsoft.com/office/drawing/2014/main" id="{548613DA-516C-9904-4044-695C19CADFC9}"/>
                </a:ext>
              </a:extLst>
            </p:cNvPr>
            <p:cNvGrpSpPr/>
            <p:nvPr/>
          </p:nvGrpSpPr>
          <p:grpSpPr>
            <a:xfrm>
              <a:off x="0" y="43144"/>
              <a:ext cx="1008722" cy="1008722"/>
              <a:chOff x="0" y="0"/>
              <a:chExt cx="812800" cy="812800"/>
            </a:xfrm>
          </p:grpSpPr>
          <p:sp>
            <p:nvSpPr>
              <p:cNvPr id="92" name="Freeform 26">
                <a:extLst>
                  <a:ext uri="{FF2B5EF4-FFF2-40B4-BE49-F238E27FC236}">
                    <a16:creationId xmlns:a16="http://schemas.microsoft.com/office/drawing/2014/main" id="{4492637F-5BED-E3C0-FAF3-32AAE02E5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93" name="TextBox 27">
                <a:extLst>
                  <a:ext uri="{FF2B5EF4-FFF2-40B4-BE49-F238E27FC236}">
                    <a16:creationId xmlns:a16="http://schemas.microsoft.com/office/drawing/2014/main" id="{E58DD38D-402D-688B-626D-866F6050B92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9" name="Freeform 28">
              <a:extLst>
                <a:ext uri="{FF2B5EF4-FFF2-40B4-BE49-F238E27FC236}">
                  <a16:creationId xmlns:a16="http://schemas.microsoft.com/office/drawing/2014/main" id="{E5B4821D-55F5-31A0-E684-B9744EB269D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90" name="TextBox 29">
              <a:extLst>
                <a:ext uri="{FF2B5EF4-FFF2-40B4-BE49-F238E27FC236}">
                  <a16:creationId xmlns:a16="http://schemas.microsoft.com/office/drawing/2014/main" id="{DF249D08-D582-B44C-86C4-79193051358C}"/>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91" name="TextBox 30">
              <a:extLst>
                <a:ext uri="{FF2B5EF4-FFF2-40B4-BE49-F238E27FC236}">
                  <a16:creationId xmlns:a16="http://schemas.microsoft.com/office/drawing/2014/main" id="{C9186BE6-E0DC-6A56-FCFE-BEE34D23A4F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98" name="Group 24">
            <a:extLst>
              <a:ext uri="{FF2B5EF4-FFF2-40B4-BE49-F238E27FC236}">
                <a16:creationId xmlns:a16="http://schemas.microsoft.com/office/drawing/2014/main" id="{1DCC7AD5-8210-67C3-F39F-02F2A48B7A0D}"/>
              </a:ext>
            </a:extLst>
          </p:cNvPr>
          <p:cNvGrpSpPr/>
          <p:nvPr/>
        </p:nvGrpSpPr>
        <p:grpSpPr>
          <a:xfrm>
            <a:off x="16202967" y="8328445"/>
            <a:ext cx="849460" cy="756542"/>
            <a:chOff x="0" y="43144"/>
            <a:chExt cx="1132614" cy="1008722"/>
          </a:xfrm>
        </p:grpSpPr>
        <p:grpSp>
          <p:nvGrpSpPr>
            <p:cNvPr id="99" name="Group 25">
              <a:extLst>
                <a:ext uri="{FF2B5EF4-FFF2-40B4-BE49-F238E27FC236}">
                  <a16:creationId xmlns:a16="http://schemas.microsoft.com/office/drawing/2014/main" id="{FD2F6912-8532-75AC-AD46-45360ED06FA5}"/>
                </a:ext>
              </a:extLst>
            </p:cNvPr>
            <p:cNvGrpSpPr/>
            <p:nvPr/>
          </p:nvGrpSpPr>
          <p:grpSpPr>
            <a:xfrm>
              <a:off x="0" y="43144"/>
              <a:ext cx="1008722" cy="1008722"/>
              <a:chOff x="0" y="0"/>
              <a:chExt cx="812800" cy="812800"/>
            </a:xfrm>
          </p:grpSpPr>
          <p:sp>
            <p:nvSpPr>
              <p:cNvPr id="103" name="Freeform 26">
                <a:extLst>
                  <a:ext uri="{FF2B5EF4-FFF2-40B4-BE49-F238E27FC236}">
                    <a16:creationId xmlns:a16="http://schemas.microsoft.com/office/drawing/2014/main" id="{1EAC6663-5B1F-E2F7-E3DC-EC8EC7BDAF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4" name="TextBox 27">
                <a:extLst>
                  <a:ext uri="{FF2B5EF4-FFF2-40B4-BE49-F238E27FC236}">
                    <a16:creationId xmlns:a16="http://schemas.microsoft.com/office/drawing/2014/main" id="{AC8F71A8-E536-A5CD-C12E-E2EBCE77D5E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0" name="Freeform 28">
              <a:extLst>
                <a:ext uri="{FF2B5EF4-FFF2-40B4-BE49-F238E27FC236}">
                  <a16:creationId xmlns:a16="http://schemas.microsoft.com/office/drawing/2014/main" id="{BCC4EBDE-8F26-4213-BCEE-FB462B3BB93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01" name="TextBox 29">
              <a:extLst>
                <a:ext uri="{FF2B5EF4-FFF2-40B4-BE49-F238E27FC236}">
                  <a16:creationId xmlns:a16="http://schemas.microsoft.com/office/drawing/2014/main" id="{66337693-829D-B6D9-8639-D38F20E3FCE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2" name="TextBox 30">
              <a:extLst>
                <a:ext uri="{FF2B5EF4-FFF2-40B4-BE49-F238E27FC236}">
                  <a16:creationId xmlns:a16="http://schemas.microsoft.com/office/drawing/2014/main" id="{2F2B7FF3-9388-5CF8-5235-987434C741F1}"/>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05" name="Freeform 14">
            <a:extLst>
              <a:ext uri="{FF2B5EF4-FFF2-40B4-BE49-F238E27FC236}">
                <a16:creationId xmlns:a16="http://schemas.microsoft.com/office/drawing/2014/main" id="{B139AAD8-C255-ECA7-DA41-DF482E7B867C}"/>
              </a:ext>
            </a:extLst>
          </p:cNvPr>
          <p:cNvSpPr/>
          <p:nvPr/>
        </p:nvSpPr>
        <p:spPr>
          <a:xfrm>
            <a:off x="10006286" y="1830571"/>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2"/>
            <a:stretch>
              <a:fillRect/>
            </a:stretch>
          </a:blipFill>
        </p:spPr>
        <p:txBody>
          <a:bodyPr/>
          <a:lstStyle/>
          <a:p>
            <a:endParaRPr lang="en-GB" dirty="0"/>
          </a:p>
        </p:txBody>
      </p:sp>
      <p:grpSp>
        <p:nvGrpSpPr>
          <p:cNvPr id="107" name="Group 24">
            <a:extLst>
              <a:ext uri="{FF2B5EF4-FFF2-40B4-BE49-F238E27FC236}">
                <a16:creationId xmlns:a16="http://schemas.microsoft.com/office/drawing/2014/main" id="{DFED0344-B9C2-C1D7-E49C-9A1E59F56D66}"/>
              </a:ext>
            </a:extLst>
          </p:cNvPr>
          <p:cNvGrpSpPr/>
          <p:nvPr/>
        </p:nvGrpSpPr>
        <p:grpSpPr>
          <a:xfrm>
            <a:off x="9870248" y="3469807"/>
            <a:ext cx="849460" cy="756542"/>
            <a:chOff x="0" y="43144"/>
            <a:chExt cx="1132614" cy="1008722"/>
          </a:xfrm>
        </p:grpSpPr>
        <p:grpSp>
          <p:nvGrpSpPr>
            <p:cNvPr id="108" name="Group 25">
              <a:extLst>
                <a:ext uri="{FF2B5EF4-FFF2-40B4-BE49-F238E27FC236}">
                  <a16:creationId xmlns:a16="http://schemas.microsoft.com/office/drawing/2014/main" id="{6B3473E2-50BB-CC69-9261-F606B974CF14}"/>
                </a:ext>
              </a:extLst>
            </p:cNvPr>
            <p:cNvGrpSpPr/>
            <p:nvPr/>
          </p:nvGrpSpPr>
          <p:grpSpPr>
            <a:xfrm>
              <a:off x="0" y="43144"/>
              <a:ext cx="1008722" cy="1008722"/>
              <a:chOff x="0" y="0"/>
              <a:chExt cx="812800" cy="812800"/>
            </a:xfrm>
          </p:grpSpPr>
          <p:sp>
            <p:nvSpPr>
              <p:cNvPr id="138" name="Freeform 26">
                <a:extLst>
                  <a:ext uri="{FF2B5EF4-FFF2-40B4-BE49-F238E27FC236}">
                    <a16:creationId xmlns:a16="http://schemas.microsoft.com/office/drawing/2014/main" id="{F2923E8B-AF7C-D74D-562D-4FA6DD66FF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39" name="TextBox 27">
                <a:extLst>
                  <a:ext uri="{FF2B5EF4-FFF2-40B4-BE49-F238E27FC236}">
                    <a16:creationId xmlns:a16="http://schemas.microsoft.com/office/drawing/2014/main" id="{1D26E61A-2294-BE4D-CDBB-1F26781BD1B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9" name="Freeform 28">
              <a:extLst>
                <a:ext uri="{FF2B5EF4-FFF2-40B4-BE49-F238E27FC236}">
                  <a16:creationId xmlns:a16="http://schemas.microsoft.com/office/drawing/2014/main" id="{B7EB08B8-F045-9B8C-0ED2-4FE5994A4A6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28" name="TextBox 29">
              <a:extLst>
                <a:ext uri="{FF2B5EF4-FFF2-40B4-BE49-F238E27FC236}">
                  <a16:creationId xmlns:a16="http://schemas.microsoft.com/office/drawing/2014/main" id="{EFD070F1-516A-F4DC-6120-E01EABCF48F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33" name="TextBox 30">
              <a:extLst>
                <a:ext uri="{FF2B5EF4-FFF2-40B4-BE49-F238E27FC236}">
                  <a16:creationId xmlns:a16="http://schemas.microsoft.com/office/drawing/2014/main" id="{266536DB-353F-5D6B-4C1C-23FCE7A877F2}"/>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 name="Group 24">
            <a:extLst>
              <a:ext uri="{FF2B5EF4-FFF2-40B4-BE49-F238E27FC236}">
                <a16:creationId xmlns:a16="http://schemas.microsoft.com/office/drawing/2014/main" id="{6F74A5F1-D8A7-44F3-391C-96BCF99FDD60}"/>
              </a:ext>
            </a:extLst>
          </p:cNvPr>
          <p:cNvGrpSpPr/>
          <p:nvPr/>
        </p:nvGrpSpPr>
        <p:grpSpPr>
          <a:xfrm>
            <a:off x="6571125" y="5859183"/>
            <a:ext cx="849460" cy="756542"/>
            <a:chOff x="0" y="43144"/>
            <a:chExt cx="1132614" cy="1008722"/>
          </a:xfrm>
        </p:grpSpPr>
        <p:grpSp>
          <p:nvGrpSpPr>
            <p:cNvPr id="13" name="Group 25">
              <a:extLst>
                <a:ext uri="{FF2B5EF4-FFF2-40B4-BE49-F238E27FC236}">
                  <a16:creationId xmlns:a16="http://schemas.microsoft.com/office/drawing/2014/main" id="{FEBB89B0-4E5A-8ED7-5D9D-47067A3365F6}"/>
                </a:ext>
              </a:extLst>
            </p:cNvPr>
            <p:cNvGrpSpPr/>
            <p:nvPr/>
          </p:nvGrpSpPr>
          <p:grpSpPr>
            <a:xfrm>
              <a:off x="0" y="43144"/>
              <a:ext cx="1008722" cy="1008722"/>
              <a:chOff x="0" y="0"/>
              <a:chExt cx="812800" cy="812800"/>
            </a:xfrm>
          </p:grpSpPr>
          <p:sp>
            <p:nvSpPr>
              <p:cNvPr id="26" name="Freeform 26">
                <a:extLst>
                  <a:ext uri="{FF2B5EF4-FFF2-40B4-BE49-F238E27FC236}">
                    <a16:creationId xmlns:a16="http://schemas.microsoft.com/office/drawing/2014/main" id="{774358F0-000A-7A56-F50B-C6C57D5CAC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7" name="TextBox 27">
                <a:extLst>
                  <a:ext uri="{FF2B5EF4-FFF2-40B4-BE49-F238E27FC236}">
                    <a16:creationId xmlns:a16="http://schemas.microsoft.com/office/drawing/2014/main" id="{A132D9C2-2E4F-98E7-AFAE-1C0C30576DF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3" name="Freeform 28">
              <a:extLst>
                <a:ext uri="{FF2B5EF4-FFF2-40B4-BE49-F238E27FC236}">
                  <a16:creationId xmlns:a16="http://schemas.microsoft.com/office/drawing/2014/main" id="{C5DA088D-8C7F-A181-1724-100A820D6B2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24" name="TextBox 29">
              <a:extLst>
                <a:ext uri="{FF2B5EF4-FFF2-40B4-BE49-F238E27FC236}">
                  <a16:creationId xmlns:a16="http://schemas.microsoft.com/office/drawing/2014/main" id="{FD8D3195-6982-7A93-1CA9-BE00491A877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5" name="TextBox 30">
              <a:extLst>
                <a:ext uri="{FF2B5EF4-FFF2-40B4-BE49-F238E27FC236}">
                  <a16:creationId xmlns:a16="http://schemas.microsoft.com/office/drawing/2014/main" id="{CC9F6861-E381-70D2-BB31-3F6B12C4D34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36" name="Picture 35">
            <a:extLst>
              <a:ext uri="{FF2B5EF4-FFF2-40B4-BE49-F238E27FC236}">
                <a16:creationId xmlns:a16="http://schemas.microsoft.com/office/drawing/2014/main" id="{391152F6-9881-CA02-583C-126E0696C727}"/>
              </a:ext>
            </a:extLst>
          </p:cNvPr>
          <p:cNvPicPr>
            <a:picLocks noChangeAspect="1"/>
          </p:cNvPicPr>
          <p:nvPr/>
        </p:nvPicPr>
        <p:blipFill>
          <a:blip r:embed="rId13"/>
          <a:stretch>
            <a:fillRect/>
          </a:stretch>
        </p:blipFill>
        <p:spPr>
          <a:xfrm>
            <a:off x="12194835" y="3543300"/>
            <a:ext cx="682965" cy="666442"/>
          </a:xfrm>
          <a:prstGeom prst="rect">
            <a:avLst/>
          </a:prstGeom>
        </p:spPr>
      </p:pic>
      <p:grpSp>
        <p:nvGrpSpPr>
          <p:cNvPr id="37" name="Group 24">
            <a:extLst>
              <a:ext uri="{FF2B5EF4-FFF2-40B4-BE49-F238E27FC236}">
                <a16:creationId xmlns:a16="http://schemas.microsoft.com/office/drawing/2014/main" id="{67219B2E-5D83-1D20-6CA8-E8E8B9307A06}"/>
              </a:ext>
            </a:extLst>
          </p:cNvPr>
          <p:cNvGrpSpPr/>
          <p:nvPr/>
        </p:nvGrpSpPr>
        <p:grpSpPr>
          <a:xfrm>
            <a:off x="16306800" y="5785458"/>
            <a:ext cx="849460" cy="756542"/>
            <a:chOff x="0" y="43144"/>
            <a:chExt cx="1132614" cy="1008722"/>
          </a:xfrm>
        </p:grpSpPr>
        <p:grpSp>
          <p:nvGrpSpPr>
            <p:cNvPr id="38" name="Group 25">
              <a:extLst>
                <a:ext uri="{FF2B5EF4-FFF2-40B4-BE49-F238E27FC236}">
                  <a16:creationId xmlns:a16="http://schemas.microsoft.com/office/drawing/2014/main" id="{CF610720-2C1A-F7E1-6130-33C717ADFEE1}"/>
                </a:ext>
              </a:extLst>
            </p:cNvPr>
            <p:cNvGrpSpPr/>
            <p:nvPr/>
          </p:nvGrpSpPr>
          <p:grpSpPr>
            <a:xfrm>
              <a:off x="0" y="43144"/>
              <a:ext cx="1008722" cy="1008722"/>
              <a:chOff x="0" y="0"/>
              <a:chExt cx="812800" cy="812800"/>
            </a:xfrm>
          </p:grpSpPr>
          <p:sp>
            <p:nvSpPr>
              <p:cNvPr id="46" name="Freeform 26">
                <a:extLst>
                  <a:ext uri="{FF2B5EF4-FFF2-40B4-BE49-F238E27FC236}">
                    <a16:creationId xmlns:a16="http://schemas.microsoft.com/office/drawing/2014/main" id="{802B01DB-AEC3-94BE-26C0-44D32C18F3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7" name="TextBox 27">
                <a:extLst>
                  <a:ext uri="{FF2B5EF4-FFF2-40B4-BE49-F238E27FC236}">
                    <a16:creationId xmlns:a16="http://schemas.microsoft.com/office/drawing/2014/main" id="{756ACA86-815D-E83E-CEA4-C028E2D4572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3" name="Freeform 28">
              <a:extLst>
                <a:ext uri="{FF2B5EF4-FFF2-40B4-BE49-F238E27FC236}">
                  <a16:creationId xmlns:a16="http://schemas.microsoft.com/office/drawing/2014/main" id="{D86E55F1-0449-A260-DD96-522E6F791A6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44" name="TextBox 29">
              <a:extLst>
                <a:ext uri="{FF2B5EF4-FFF2-40B4-BE49-F238E27FC236}">
                  <a16:creationId xmlns:a16="http://schemas.microsoft.com/office/drawing/2014/main" id="{5BD5096C-06B8-F83D-A785-D04D45EFCA8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5" name="TextBox 30">
              <a:extLst>
                <a:ext uri="{FF2B5EF4-FFF2-40B4-BE49-F238E27FC236}">
                  <a16:creationId xmlns:a16="http://schemas.microsoft.com/office/drawing/2014/main" id="{987BF681-3086-2059-6CC2-204364C38729}"/>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19" name="Picture 118">
            <a:extLst>
              <a:ext uri="{FF2B5EF4-FFF2-40B4-BE49-F238E27FC236}">
                <a16:creationId xmlns:a16="http://schemas.microsoft.com/office/drawing/2014/main" id="{3C85636E-D6EA-2C5E-6652-3948B3AABD44}"/>
              </a:ext>
            </a:extLst>
          </p:cNvPr>
          <p:cNvPicPr>
            <a:picLocks noChangeAspect="1"/>
          </p:cNvPicPr>
          <p:nvPr/>
        </p:nvPicPr>
        <p:blipFill>
          <a:blip r:embed="rId13"/>
          <a:stretch>
            <a:fillRect/>
          </a:stretch>
        </p:blipFill>
        <p:spPr>
          <a:xfrm>
            <a:off x="5891075" y="3597463"/>
            <a:ext cx="682965" cy="666442"/>
          </a:xfrm>
          <a:prstGeom prst="rect">
            <a:avLst/>
          </a:prstGeom>
        </p:spPr>
      </p:pic>
      <p:pic>
        <p:nvPicPr>
          <p:cNvPr id="121" name="Picture 120">
            <a:extLst>
              <a:ext uri="{FF2B5EF4-FFF2-40B4-BE49-F238E27FC236}">
                <a16:creationId xmlns:a16="http://schemas.microsoft.com/office/drawing/2014/main" id="{80C49DC9-8ADD-C6B1-AF5F-73A8443525FB}"/>
              </a:ext>
            </a:extLst>
          </p:cNvPr>
          <p:cNvPicPr>
            <a:picLocks noChangeAspect="1"/>
          </p:cNvPicPr>
          <p:nvPr/>
        </p:nvPicPr>
        <p:blipFill>
          <a:blip r:embed="rId14"/>
          <a:stretch>
            <a:fillRect/>
          </a:stretch>
        </p:blipFill>
        <p:spPr>
          <a:xfrm>
            <a:off x="8941628" y="6103722"/>
            <a:ext cx="736021" cy="495687"/>
          </a:xfrm>
          <a:prstGeom prst="rect">
            <a:avLst/>
          </a:prstGeom>
        </p:spPr>
      </p:pic>
      <p:pic>
        <p:nvPicPr>
          <p:cNvPr id="122" name="Picture 121">
            <a:extLst>
              <a:ext uri="{FF2B5EF4-FFF2-40B4-BE49-F238E27FC236}">
                <a16:creationId xmlns:a16="http://schemas.microsoft.com/office/drawing/2014/main" id="{8D28D459-28C8-BB35-427C-114A574BBE3A}"/>
              </a:ext>
            </a:extLst>
          </p:cNvPr>
          <p:cNvPicPr>
            <a:picLocks noChangeAspect="1"/>
          </p:cNvPicPr>
          <p:nvPr/>
        </p:nvPicPr>
        <p:blipFill>
          <a:blip r:embed="rId14"/>
          <a:stretch>
            <a:fillRect/>
          </a:stretch>
        </p:blipFill>
        <p:spPr>
          <a:xfrm>
            <a:off x="11727323" y="6146207"/>
            <a:ext cx="736021" cy="495687"/>
          </a:xfrm>
          <a:prstGeom prst="rect">
            <a:avLst/>
          </a:prstGeom>
        </p:spPr>
      </p:pic>
      <p:pic>
        <p:nvPicPr>
          <p:cNvPr id="19" name="Picture 18">
            <a:extLst>
              <a:ext uri="{FF2B5EF4-FFF2-40B4-BE49-F238E27FC236}">
                <a16:creationId xmlns:a16="http://schemas.microsoft.com/office/drawing/2014/main" id="{D3E8184D-18FD-3A2F-98E4-11BD1B4A046C}"/>
              </a:ext>
            </a:extLst>
          </p:cNvPr>
          <p:cNvPicPr>
            <a:picLocks noChangeAspect="1"/>
          </p:cNvPicPr>
          <p:nvPr/>
        </p:nvPicPr>
        <p:blipFill>
          <a:blip r:embed="rId14"/>
          <a:stretch>
            <a:fillRect/>
          </a:stretch>
        </p:blipFill>
        <p:spPr>
          <a:xfrm>
            <a:off x="1190724" y="8555869"/>
            <a:ext cx="736021" cy="495687"/>
          </a:xfrm>
          <a:prstGeom prst="rect">
            <a:avLst/>
          </a:prstGeom>
        </p:spPr>
      </p:pic>
      <p:pic>
        <p:nvPicPr>
          <p:cNvPr id="20" name="Picture 19">
            <a:extLst>
              <a:ext uri="{FF2B5EF4-FFF2-40B4-BE49-F238E27FC236}">
                <a16:creationId xmlns:a16="http://schemas.microsoft.com/office/drawing/2014/main" id="{AA9396AB-92C2-F1E6-52F2-A37B31A6C330}"/>
              </a:ext>
            </a:extLst>
          </p:cNvPr>
          <p:cNvPicPr>
            <a:picLocks noChangeAspect="1"/>
          </p:cNvPicPr>
          <p:nvPr/>
        </p:nvPicPr>
        <p:blipFill>
          <a:blip r:embed="rId14"/>
          <a:stretch>
            <a:fillRect/>
          </a:stretch>
        </p:blipFill>
        <p:spPr>
          <a:xfrm>
            <a:off x="14062923" y="8444950"/>
            <a:ext cx="736021" cy="495687"/>
          </a:xfrm>
          <a:prstGeom prst="rect">
            <a:avLst/>
          </a:prstGeom>
        </p:spPr>
      </p:pic>
      <p:pic>
        <p:nvPicPr>
          <p:cNvPr id="4" name="Picture 3">
            <a:extLst>
              <a:ext uri="{FF2B5EF4-FFF2-40B4-BE49-F238E27FC236}">
                <a16:creationId xmlns:a16="http://schemas.microsoft.com/office/drawing/2014/main" id="{8AB7CD40-F07A-9CAB-A8BF-DC506C6AE0DC}"/>
              </a:ext>
            </a:extLst>
          </p:cNvPr>
          <p:cNvPicPr>
            <a:picLocks noChangeAspect="1"/>
          </p:cNvPicPr>
          <p:nvPr/>
        </p:nvPicPr>
        <p:blipFill>
          <a:blip r:embed="rId14"/>
          <a:stretch>
            <a:fillRect/>
          </a:stretch>
        </p:blipFill>
        <p:spPr>
          <a:xfrm>
            <a:off x="2509815" y="3628677"/>
            <a:ext cx="736021" cy="495687"/>
          </a:xfrm>
          <a:prstGeom prst="rect">
            <a:avLst/>
          </a:prstGeom>
        </p:spPr>
      </p:pic>
      <p:grpSp>
        <p:nvGrpSpPr>
          <p:cNvPr id="5" name="Group 94">
            <a:extLst>
              <a:ext uri="{FF2B5EF4-FFF2-40B4-BE49-F238E27FC236}">
                <a16:creationId xmlns:a16="http://schemas.microsoft.com/office/drawing/2014/main" id="{8CF90C50-2754-FB81-7997-2BF9F56CE9EC}"/>
              </a:ext>
            </a:extLst>
          </p:cNvPr>
          <p:cNvGrpSpPr/>
          <p:nvPr/>
        </p:nvGrpSpPr>
        <p:grpSpPr>
          <a:xfrm>
            <a:off x="14842352" y="8445604"/>
            <a:ext cx="693343" cy="544662"/>
            <a:chOff x="0" y="0"/>
            <a:chExt cx="924457" cy="726216"/>
          </a:xfrm>
        </p:grpSpPr>
        <p:sp>
          <p:nvSpPr>
            <p:cNvPr id="6" name="Freeform 95">
              <a:extLst>
                <a:ext uri="{FF2B5EF4-FFF2-40B4-BE49-F238E27FC236}">
                  <a16:creationId xmlns:a16="http://schemas.microsoft.com/office/drawing/2014/main" id="{5613AE62-973F-DE00-2509-C6428876546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7" name="TextBox 96">
              <a:extLst>
                <a:ext uri="{FF2B5EF4-FFF2-40B4-BE49-F238E27FC236}">
                  <a16:creationId xmlns:a16="http://schemas.microsoft.com/office/drawing/2014/main" id="{D8218EE1-2783-1DEF-6748-4E982C8B77C5}"/>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8" name="TextBox 97">
              <a:extLst>
                <a:ext uri="{FF2B5EF4-FFF2-40B4-BE49-F238E27FC236}">
                  <a16:creationId xmlns:a16="http://schemas.microsoft.com/office/drawing/2014/main" id="{8C8F0749-9B9F-FF35-6298-B34DDC663683}"/>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pic>
        <p:nvPicPr>
          <p:cNvPr id="1026" name="Picture 2">
            <a:extLst>
              <a:ext uri="{FF2B5EF4-FFF2-40B4-BE49-F238E27FC236}">
                <a16:creationId xmlns:a16="http://schemas.microsoft.com/office/drawing/2014/main" id="{43DB39FE-3FF1-A876-0D82-A0BDC982911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9746908" y="6103061"/>
            <a:ext cx="823842" cy="49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2744202433"/>
              </p:ext>
            </p:extLst>
          </p:nvPr>
        </p:nvGraphicFramePr>
        <p:xfrm>
          <a:off x="1215360" y="1459736"/>
          <a:ext cx="16082041" cy="8096442"/>
        </p:xfrm>
        <a:graphic>
          <a:graphicData uri="http://schemas.openxmlformats.org/drawingml/2006/table">
            <a:tbl>
              <a:tblPr firstRow="1" bandRow="1">
                <a:tableStyleId>{5C22544A-7EE6-4342-B048-85BDC9FD1C3A}</a:tableStyleId>
              </a:tblPr>
              <a:tblGrid>
                <a:gridCol w="3051840">
                  <a:extLst>
                    <a:ext uri="{9D8B030D-6E8A-4147-A177-3AD203B41FA5}">
                      <a16:colId xmlns:a16="http://schemas.microsoft.com/office/drawing/2014/main" val="1257960483"/>
                    </a:ext>
                  </a:extLst>
                </a:gridCol>
                <a:gridCol w="3276600">
                  <a:extLst>
                    <a:ext uri="{9D8B030D-6E8A-4147-A177-3AD203B41FA5}">
                      <a16:colId xmlns:a16="http://schemas.microsoft.com/office/drawing/2014/main" val="3138118971"/>
                    </a:ext>
                  </a:extLst>
                </a:gridCol>
                <a:gridCol w="3048001">
                  <a:extLst>
                    <a:ext uri="{9D8B030D-6E8A-4147-A177-3AD203B41FA5}">
                      <a16:colId xmlns:a16="http://schemas.microsoft.com/office/drawing/2014/main" val="83580044"/>
                    </a:ext>
                  </a:extLst>
                </a:gridCol>
                <a:gridCol w="3489192">
                  <a:extLst>
                    <a:ext uri="{9D8B030D-6E8A-4147-A177-3AD203B41FA5}">
                      <a16:colId xmlns:a16="http://schemas.microsoft.com/office/drawing/2014/main" val="3705526591"/>
                    </a:ext>
                  </a:extLst>
                </a:gridCol>
                <a:gridCol w="3216408">
                  <a:extLst>
                    <a:ext uri="{9D8B030D-6E8A-4147-A177-3AD203B41FA5}">
                      <a16:colId xmlns:a16="http://schemas.microsoft.com/office/drawing/2014/main" val="2375869498"/>
                    </a:ext>
                  </a:extLst>
                </a:gridCol>
              </a:tblGrid>
              <a:tr h="497581">
                <a:tc>
                  <a:txBody>
                    <a:bodyPr/>
                    <a:lstStyle/>
                    <a:p>
                      <a:pPr algn="ctr"/>
                      <a:r>
                        <a:rPr lang="en-GB" sz="2800" b="0" dirty="0">
                          <a:solidFill>
                            <a:srgbClr val="9366A7"/>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2571604415"/>
                  </a:ext>
                </a:extLst>
              </a:tr>
              <a:tr h="2503820">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Vegan Meatballs and Spaghetti</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Forest Green Kitchen Vegan Meatballs in a Homemade Tomato Sauce Served with Spaghetti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Beef Burger with Cheese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Served with Wedges and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Red Tractor Accredited Beef Burger From Gloucestershire’s Local Butchers Topped with Cheese Served in a Burger Bun with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Baked Potato Wedges and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Tomato Ketchup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a:solidFill>
                            <a:srgbClr val="000000"/>
                          </a:solidFill>
                          <a:latin typeface="Century Gothic" panose="020B0502020202020204" pitchFamily="34" charset="0"/>
                        </a:rPr>
                        <a:t>Roast Gammon with </a:t>
                      </a:r>
                    </a:p>
                    <a:p>
                      <a:pPr algn="l">
                        <a:lnSpc>
                          <a:spcPts val="1960"/>
                        </a:lnSpc>
                      </a:pPr>
                      <a:r>
                        <a:rPr lang="en-US" sz="1400" b="1">
                          <a:solidFill>
                            <a:srgbClr val="000000"/>
                          </a:solidFill>
                          <a:latin typeface="Century Gothic" panose="020B0502020202020204" pitchFamily="34" charset="0"/>
                        </a:rPr>
                        <a:t>Roast Potatoes and </a:t>
                      </a:r>
                    </a:p>
                    <a:p>
                      <a:pPr algn="l">
                        <a:lnSpc>
                          <a:spcPts val="1960"/>
                        </a:lnSpc>
                      </a:pPr>
                      <a:r>
                        <a:rPr lang="en-US" sz="1400" b="1">
                          <a:solidFill>
                            <a:srgbClr val="000000"/>
                          </a:solidFill>
                          <a:latin typeface="Century Gothic" panose="020B0502020202020204" pitchFamily="34" charset="0"/>
                        </a:rPr>
                        <a:t>Gravy </a:t>
                      </a:r>
                    </a:p>
                    <a:p>
                      <a:pPr marL="0" lvl="0" indent="0" algn="l">
                        <a:lnSpc>
                          <a:spcPts val="1960"/>
                        </a:lnSpc>
                        <a:spcBef>
                          <a:spcPct val="0"/>
                        </a:spcBef>
                      </a:pPr>
                      <a:r>
                        <a:rPr lang="en-US" sz="1400">
                          <a:solidFill>
                            <a:srgbClr val="000000"/>
                          </a:solidFill>
                          <a:latin typeface="Century Gothic" panose="020B0502020202020204" pitchFamily="34" charset="0"/>
                        </a:rPr>
                        <a:t>Red Tractor Accredited </a:t>
                      </a:r>
                    </a:p>
                    <a:p>
                      <a:pPr marL="0" lvl="0" indent="0" algn="l">
                        <a:lnSpc>
                          <a:spcPts val="1960"/>
                        </a:lnSpc>
                        <a:spcBef>
                          <a:spcPct val="0"/>
                        </a:spcBef>
                      </a:pPr>
                      <a:r>
                        <a:rPr lang="en-US" sz="1400">
                          <a:solidFill>
                            <a:srgbClr val="000000"/>
                          </a:solidFill>
                          <a:latin typeface="Century Gothic" panose="020B0502020202020204" pitchFamily="34" charset="0"/>
                        </a:rPr>
                        <a:t>Gammon from Gloucestershire’s Local Butchers Served With Homemade Roast Potatoes </a:t>
                      </a:r>
                    </a:p>
                    <a:p>
                      <a:pPr marL="0" lvl="0" indent="0" algn="l">
                        <a:lnSpc>
                          <a:spcPts val="1960"/>
                        </a:lnSpc>
                        <a:spcBef>
                          <a:spcPct val="0"/>
                        </a:spcBef>
                      </a:pPr>
                      <a:r>
                        <a:rPr lang="en-US" sz="1400">
                          <a:solidFill>
                            <a:srgbClr val="000000"/>
                          </a:solidFill>
                          <a:latin typeface="Century Gothic"/>
                        </a:rPr>
                        <a:t>and  Gravy</a:t>
                      </a:r>
                      <a:endParaRPr lang="en-US" sz="1400" kern="1200" dirty="0">
                        <a:solidFill>
                          <a:srgbClr val="000000"/>
                        </a:solidFill>
                        <a:latin typeface="Century Gothic"/>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Peri-Peri Chicken with </a:t>
                      </a:r>
                    </a:p>
                    <a:p>
                      <a:pPr algn="l">
                        <a:lnSpc>
                          <a:spcPts val="1960"/>
                        </a:lnSpc>
                      </a:pPr>
                      <a:r>
                        <a:rPr lang="en-US" sz="1400" b="1" kern="1200" dirty="0">
                          <a:solidFill>
                            <a:srgbClr val="000000"/>
                          </a:solidFill>
                          <a:latin typeface="Century Gothic" panose="020B0502020202020204" pitchFamily="34" charset="0"/>
                          <a:ea typeface="+mn-ea"/>
                          <a:cs typeface="+mn-cs"/>
                        </a:rPr>
                        <a:t>Herby Rice and Sweetcorn</a:t>
                      </a:r>
                    </a:p>
                    <a:p>
                      <a:pPr algn="l">
                        <a:lnSpc>
                          <a:spcPts val="1960"/>
                        </a:lnSpc>
                      </a:pPr>
                      <a:r>
                        <a:rPr lang="en-US" sz="1400" b="1" kern="1200" dirty="0">
                          <a:solidFill>
                            <a:srgbClr val="000000"/>
                          </a:solidFill>
                          <a:latin typeface="Century Gothic" panose="020B0502020202020204" pitchFamily="34" charset="0"/>
                          <a:ea typeface="+mn-ea"/>
                          <a:cs typeface="+mn-cs"/>
                        </a:rPr>
                        <a:t>&amp; Cucumber Salsa</a:t>
                      </a:r>
                    </a:p>
                    <a:p>
                      <a:pPr algn="l">
                        <a:lnSpc>
                          <a:spcPts val="1960"/>
                        </a:lnSpc>
                      </a:pPr>
                      <a:r>
                        <a:rPr lang="en-US" sz="1400" kern="1200" dirty="0">
                          <a:solidFill>
                            <a:srgbClr val="000000"/>
                          </a:solidFill>
                          <a:latin typeface="Century Gothic" panose="020B0502020202020204" pitchFamily="34" charset="0"/>
                          <a:ea typeface="+mn-ea"/>
                          <a:cs typeface="+mn-cs"/>
                        </a:rPr>
                        <a:t>Red Tractor Accredited Chicken from Gloucestershire’s Local Butchers in a Peri-Peri dressing with Turmeric &amp; Lemon Rice and a Tangy Sweetcorn ​Salsa (Sweetcorn, ​</a:t>
                      </a:r>
                    </a:p>
                    <a:p>
                      <a:pPr rtl="0" fontAlgn="base"/>
                      <a:r>
                        <a:rPr lang="en-US" sz="1400" kern="1200" dirty="0">
                          <a:solidFill>
                            <a:srgbClr val="000000"/>
                          </a:solidFill>
                          <a:latin typeface="Century Gothic" panose="020B0502020202020204" pitchFamily="34" charset="0"/>
                          <a:ea typeface="+mn-ea"/>
                          <a:cs typeface="+mn-cs"/>
                        </a:rPr>
                        <a:t>Cucumber, Pineapple, ​</a:t>
                      </a:r>
                    </a:p>
                    <a:p>
                      <a:pPr rtl="0" fontAlgn="base"/>
                      <a:r>
                        <a:rPr lang="en-US" sz="1400" kern="1200" dirty="0">
                          <a:solidFill>
                            <a:srgbClr val="000000"/>
                          </a:solidFill>
                          <a:latin typeface="Century Gothic" panose="020B0502020202020204" pitchFamily="34" charset="0"/>
                          <a:ea typeface="+mn-ea"/>
                          <a:cs typeface="+mn-cs"/>
                        </a:rPr>
                        <a:t>Red Onion) </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chemeClr val="tx1"/>
                          </a:solidFill>
                          <a:latin typeface="Century Gothic" panose="020B0502020202020204" pitchFamily="34" charset="0"/>
                        </a:rPr>
                        <a:t>Fish Fingers, Chips and </a:t>
                      </a:r>
                    </a:p>
                    <a:p>
                      <a:pPr algn="l">
                        <a:lnSpc>
                          <a:spcPts val="1960"/>
                        </a:lnSpc>
                      </a:pPr>
                      <a:r>
                        <a:rPr lang="en-US" sz="1400" b="1" dirty="0">
                          <a:solidFill>
                            <a:schemeClr val="tx1"/>
                          </a:solidFill>
                          <a:latin typeface="Century Gothic" panose="020B0502020202020204" pitchFamily="34" charset="0"/>
                        </a:rPr>
                        <a:t>Tomato Ketchup</a:t>
                      </a:r>
                    </a:p>
                    <a:p>
                      <a:pPr marL="0" lvl="0" indent="0" algn="l">
                        <a:lnSpc>
                          <a:spcPts val="1960"/>
                        </a:lnSpc>
                        <a:spcBef>
                          <a:spcPct val="0"/>
                        </a:spcBef>
                      </a:pPr>
                      <a:r>
                        <a:rPr lang="en-US" sz="1400" dirty="0">
                          <a:solidFill>
                            <a:schemeClr val="tx1"/>
                          </a:solidFill>
                          <a:latin typeface="Century Gothic" panose="020B0502020202020204" pitchFamily="34" charset="0"/>
                        </a:rPr>
                        <a:t>Oven Baked Youngs MSC Accredited Pollock </a:t>
                      </a:r>
                    </a:p>
                    <a:p>
                      <a:pPr marL="0" lvl="0" indent="0" algn="l">
                        <a:lnSpc>
                          <a:spcPts val="1960"/>
                        </a:lnSpc>
                        <a:spcBef>
                          <a:spcPct val="0"/>
                        </a:spcBef>
                      </a:pPr>
                      <a:r>
                        <a:rPr lang="en-US" sz="1400" dirty="0">
                          <a:solidFill>
                            <a:schemeClr val="tx1"/>
                          </a:solidFill>
                          <a:latin typeface="Century Gothic" panose="020B0502020202020204" pitchFamily="34" charset="0"/>
                        </a:rPr>
                        <a:t>Fishfingers with Oven Baked Chips and Tomato Ketchup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889949154"/>
                  </a:ext>
                </a:extLst>
              </a:tr>
              <a:tr h="251207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dirty="0">
                          <a:solidFill>
                            <a:srgbClr val="000000"/>
                          </a:solidFill>
                          <a:latin typeface="Century Gothic" panose="020B0502020202020204" pitchFamily="34" charset="0"/>
                        </a:rPr>
                        <a:t>Cheese and Tomato  Pizza with New Potatoes</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50/50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Wholemeal Base topped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with Cheddar Cheese and a Homemade Tomato Sauce (Chopped Tomatoes, Tomato Puree, Oregano)</a:t>
                      </a:r>
                      <a:r>
                        <a:rPr lang="en-GB" sz="1400" dirty="0">
                          <a:solidFill>
                            <a:srgbClr val="000000"/>
                          </a:solidFill>
                          <a:latin typeface="Century Gothic" panose="020B0502020202020204" pitchFamily="34" charset="0"/>
                        </a:rPr>
                        <a:t>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solidFill>
                            <a:srgbClr val="000000"/>
                          </a:solidFill>
                          <a:latin typeface="Century Gothic" panose="020B0502020202020204" pitchFamily="34" charset="0"/>
                        </a:rPr>
                        <a:t>Served with New</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solidFill>
                            <a:srgbClr val="000000"/>
                          </a:solidFill>
                          <a:latin typeface="Century Gothic" panose="020B0502020202020204" pitchFamily="34" charset="0"/>
                        </a:rPr>
                        <a:t>Potatoes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Lentil and Sweet Potato Curry with Rice</a:t>
                      </a:r>
                    </a:p>
                    <a:p>
                      <a:pPr algn="l">
                        <a:lnSpc>
                          <a:spcPts val="1960"/>
                        </a:lnSpc>
                      </a:pPr>
                      <a:r>
                        <a:rPr lang="en-US" sz="1400" kern="1200" dirty="0">
                          <a:solidFill>
                            <a:srgbClr val="000000"/>
                          </a:solidFill>
                          <a:latin typeface="Century Gothic" panose="020B0502020202020204" pitchFamily="34" charset="0"/>
                          <a:ea typeface="+mn-ea"/>
                          <a:cs typeface="+mn-cs"/>
                        </a:rPr>
                        <a:t>Homemade Mild Tomato Based Lentil Curry with Sweet Potato served with 50/50 </a:t>
                      </a:r>
                      <a:r>
                        <a:rPr lang="en-US" sz="1400" kern="1200" dirty="0" err="1">
                          <a:solidFill>
                            <a:srgbClr val="000000"/>
                          </a:solidFill>
                          <a:latin typeface="Century Gothic" panose="020B0502020202020204" pitchFamily="34" charset="0"/>
                          <a:ea typeface="+mn-ea"/>
                          <a:cs typeface="+mn-cs"/>
                        </a:rPr>
                        <a:t>Wholemeal</a:t>
                      </a:r>
                      <a:r>
                        <a:rPr lang="en-US" sz="1400" kern="1200" dirty="0">
                          <a:solidFill>
                            <a:srgbClr val="000000"/>
                          </a:solidFill>
                          <a:latin typeface="Century Gothic" panose="020B0502020202020204" pitchFamily="34" charset="0"/>
                          <a:ea typeface="+mn-ea"/>
                          <a:cs typeface="+mn-cs"/>
                        </a:rPr>
                        <a:t> Rice</a:t>
                      </a:r>
                      <a:endParaRPr lang="en-GB"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a:solidFill>
                            <a:schemeClr val="tx1"/>
                          </a:solidFill>
                          <a:latin typeface="Century Gothic" panose="020B0502020202020204" pitchFamily="34" charset="0"/>
                        </a:rPr>
                        <a:t>Roast Quorn,  Stuffing, Roast Potatoes and Gravy</a:t>
                      </a:r>
                      <a:endParaRPr lang="en-US" sz="1400" b="1">
                        <a:latin typeface="Century Gothic" panose="020B0502020202020204" pitchFamily="34" charset="0"/>
                      </a:endParaRPr>
                    </a:p>
                    <a:p>
                      <a:pPr marL="0" lvl="0" indent="0" algn="l">
                        <a:lnSpc>
                          <a:spcPts val="1960"/>
                        </a:lnSpc>
                        <a:spcBef>
                          <a:spcPct val="0"/>
                        </a:spcBef>
                      </a:pPr>
                      <a:r>
                        <a:rPr lang="en-US" sz="1400">
                          <a:solidFill>
                            <a:schemeClr val="tx1"/>
                          </a:solidFill>
                          <a:latin typeface="Century Gothic" panose="020B0502020202020204" pitchFamily="34" charset="0"/>
                        </a:rPr>
                        <a:t>Vegan Quorn Fillet served with </a:t>
                      </a:r>
                    </a:p>
                    <a:p>
                      <a:pPr marL="0" lvl="0" indent="0" algn="l">
                        <a:lnSpc>
                          <a:spcPts val="1960"/>
                        </a:lnSpc>
                        <a:spcBef>
                          <a:spcPct val="0"/>
                        </a:spcBef>
                      </a:pPr>
                      <a:r>
                        <a:rPr lang="en-US" sz="1400">
                          <a:solidFill>
                            <a:schemeClr val="tx1"/>
                          </a:solidFill>
                          <a:latin typeface="Century Gothic"/>
                        </a:rPr>
                        <a:t>Stuffing, Homemade Roasted Potatoes and Gravy</a:t>
                      </a:r>
                      <a:endParaRPr lang="en-US" sz="1400" dirty="0">
                        <a:solidFill>
                          <a:schemeClr val="tx1"/>
                        </a:solidFill>
                        <a:latin typeface="Century Gothic"/>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Macaroni Cheese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Classic Macaroni Cheese, made with a Homemade Cheddar Cheese white sauce</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Vegan Sausage with Chips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solidFill>
                            <a:srgbClr val="000000"/>
                          </a:solidFill>
                          <a:latin typeface="Century Gothic" panose="020B0502020202020204" pitchFamily="34" charset="0"/>
                        </a:rPr>
                        <a:t>Forest Green Kitchen Vegan Sausages with Oven Baked Chips and Tomato Ketchup </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ndParaRPr>
                    </a:p>
                    <a:p>
                      <a:pPr marL="0" lvl="0" indent="0" algn="l">
                        <a:lnSpc>
                          <a:spcPts val="1960"/>
                        </a:lnSpc>
                        <a:spcBef>
                          <a:spcPct val="0"/>
                        </a:spcBef>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3403764832"/>
                  </a:ext>
                </a:extLst>
              </a:tr>
              <a:tr h="558742">
                <a:tc gridSpan="5">
                  <a:txBody>
                    <a:bodyPr/>
                    <a:lstStyle/>
                    <a:p>
                      <a:pPr algn="ctr">
                        <a:lnSpc>
                          <a:spcPts val="1960"/>
                        </a:lnSpc>
                      </a:pPr>
                      <a:r>
                        <a:rPr lang="en-US" sz="14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GB"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778303">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kern="1200" dirty="0">
                          <a:solidFill>
                            <a:srgbClr val="000000"/>
                          </a:solidFill>
                          <a:latin typeface="Century Gothic" panose="020B0502020202020204" pitchFamily="34" charset="0"/>
                          <a:ea typeface="+mn-ea"/>
                          <a:cs typeface="+mn-cs"/>
                        </a:rPr>
                        <a:t>Golden Syrup Snap</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kern="1200" dirty="0">
                          <a:solidFill>
                            <a:srgbClr val="000000"/>
                          </a:solidFill>
                          <a:latin typeface="Century Gothic" panose="020B0502020202020204" pitchFamily="34" charset="0"/>
                          <a:ea typeface="+mn-ea"/>
                          <a:cs typeface="+mn-cs"/>
                        </a:rPr>
                        <a:t>Homemade Cookie Sweetened with Golden Syrup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Peach Crumble with Custard</a:t>
                      </a:r>
                    </a:p>
                    <a:p>
                      <a:pPr marL="0" lvl="0" indent="0" algn="l">
                        <a:lnSpc>
                          <a:spcPts val="1960"/>
                        </a:lnSpc>
                        <a:spcBef>
                          <a:spcPct val="0"/>
                        </a:spcBef>
                      </a:pPr>
                      <a:r>
                        <a:rPr lang="en-US" sz="1400" dirty="0">
                          <a:solidFill>
                            <a:srgbClr val="000000"/>
                          </a:solidFill>
                          <a:latin typeface="Century Gothic" panose="020B0502020202020204" pitchFamily="34" charset="0"/>
                        </a:rPr>
                        <a:t>Homemade Peach Crumble with an Oaty Topping, </a:t>
                      </a:r>
                    </a:p>
                    <a:p>
                      <a:pPr marL="0" lvl="0" indent="0" algn="l">
                        <a:lnSpc>
                          <a:spcPts val="1960"/>
                        </a:lnSpc>
                        <a:spcBef>
                          <a:spcPct val="0"/>
                        </a:spcBef>
                      </a:pPr>
                      <a:r>
                        <a:rPr lang="en-US" sz="1400" dirty="0">
                          <a:solidFill>
                            <a:srgbClr val="000000"/>
                          </a:solidFill>
                          <a:latin typeface="Century Gothic" panose="020B0502020202020204" pitchFamily="34" charset="0"/>
                        </a:rPr>
                        <a:t>Served with Custard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Fruit Medley</a:t>
                      </a:r>
                    </a:p>
                    <a:p>
                      <a:pPr marL="0" lvl="0" indent="0" algn="l">
                        <a:lnSpc>
                          <a:spcPts val="1960"/>
                        </a:lnSpc>
                        <a:spcBef>
                          <a:spcPct val="0"/>
                        </a:spcBef>
                      </a:pPr>
                      <a:r>
                        <a:rPr lang="en-US" sz="1400" dirty="0">
                          <a:solidFill>
                            <a:srgbClr val="000000"/>
                          </a:solidFill>
                          <a:latin typeface="Century Gothic" panose="020B0502020202020204" pitchFamily="34" charset="0"/>
                        </a:rPr>
                        <a:t>A </a:t>
                      </a:r>
                      <a:r>
                        <a:rPr lang="en-US" sz="1400" kern="1200" dirty="0">
                          <a:solidFill>
                            <a:srgbClr val="000000"/>
                          </a:solidFill>
                          <a:latin typeface="Century Gothic" panose="020B0502020202020204" pitchFamily="34" charset="0"/>
                          <a:ea typeface="+mn-ea"/>
                          <a:cs typeface="+mn-cs"/>
                        </a:rPr>
                        <a:t>selection</a:t>
                      </a:r>
                      <a:r>
                        <a:rPr lang="en-US" sz="1400" dirty="0">
                          <a:solidFill>
                            <a:srgbClr val="000000"/>
                          </a:solidFill>
                          <a:latin typeface="Century Gothic" panose="020B0502020202020204" pitchFamily="34" charset="0"/>
                        </a:rPr>
                        <a:t> of Apple, Orange, Peach, Mandarin and Pear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Chocolate Brownie </a:t>
                      </a:r>
                      <a:endParaRPr lang="en-US" dirty="0">
                        <a:latin typeface="Century Gothic" panose="020B0502020202020204" pitchFamily="34" charset="0"/>
                      </a:endParaRPr>
                    </a:p>
                    <a:p>
                      <a:pPr lvl="0" algn="l">
                        <a:lnSpc>
                          <a:spcPts val="1960"/>
                        </a:lnSpc>
                        <a:buNone/>
                      </a:pPr>
                      <a:r>
                        <a:rPr lang="en-US" sz="1400" kern="1200" dirty="0">
                          <a:solidFill>
                            <a:srgbClr val="000000"/>
                          </a:solidFill>
                          <a:latin typeface="Century Gothic" panose="020B0502020202020204" pitchFamily="34" charset="0"/>
                          <a:ea typeface="+mn-ea"/>
                          <a:cs typeface="+mn-cs"/>
                        </a:rPr>
                        <a:t>A Homemade Chocolate Brownie made with Cocoa Powder </a:t>
                      </a:r>
                      <a:endParaRPr lang="en-US"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Orange and Lemon Shortbread</a:t>
                      </a:r>
                    </a:p>
                    <a:p>
                      <a:pPr algn="l">
                        <a:lnSpc>
                          <a:spcPts val="1960"/>
                        </a:lnSpc>
                      </a:pPr>
                      <a:r>
                        <a:rPr lang="en-US" sz="1400" kern="1200" dirty="0">
                          <a:solidFill>
                            <a:srgbClr val="000000"/>
                          </a:solidFill>
                          <a:latin typeface="Century Gothic" panose="020B0502020202020204" pitchFamily="34" charset="0"/>
                          <a:ea typeface="+mn-ea"/>
                          <a:cs typeface="+mn-cs"/>
                        </a:rPr>
                        <a:t>Homemade Orange and Lemon Flavored Shortbread made with the Juice and Zest From Oranges and Lemons</a:t>
                      </a:r>
                    </a:p>
                    <a:p>
                      <a:pPr algn="l">
                        <a:lnSpc>
                          <a:spcPts val="1960"/>
                        </a:lnSpc>
                      </a:pPr>
                      <a:endParaRPr lang="en-US" sz="1400" kern="1200" dirty="0">
                        <a:solidFill>
                          <a:srgbClr val="000000"/>
                        </a:solidFill>
                        <a:latin typeface="Century Gothic" panose="020B0502020202020204" pitchFamily="34" charset="0"/>
                        <a:ea typeface="+mn-ea"/>
                        <a:cs typeface="+mn-cs"/>
                      </a:endParaRPr>
                    </a:p>
                    <a:p>
                      <a:pPr algn="l">
                        <a:lnSpc>
                          <a:spcPts val="1960"/>
                        </a:lnSpc>
                      </a:pPr>
                      <a:endParaRPr lang="en-US" sz="1400" kern="1200" dirty="0">
                        <a:solidFill>
                          <a:srgbClr val="000000"/>
                        </a:solidFill>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503234578"/>
                  </a:ext>
                </a:extLst>
              </a:tr>
            </a:tbl>
          </a:graphicData>
        </a:graphic>
      </p:graphicFrame>
      <p:sp>
        <p:nvSpPr>
          <p:cNvPr id="8" name="Freeform 8"/>
          <p:cNvSpPr/>
          <p:nvPr/>
        </p:nvSpPr>
        <p:spPr>
          <a:xfrm>
            <a:off x="16510055" y="1999098"/>
            <a:ext cx="718061" cy="963906"/>
          </a:xfrm>
          <a:custGeom>
            <a:avLst/>
            <a:gdLst/>
            <a:ahLst/>
            <a:cxnLst/>
            <a:rect l="l" t="t" r="r" b="b"/>
            <a:pathLst>
              <a:path w="718061" h="963906">
                <a:moveTo>
                  <a:pt x="0" y="0"/>
                </a:moveTo>
                <a:lnTo>
                  <a:pt x="718061" y="0"/>
                </a:lnTo>
                <a:lnTo>
                  <a:pt x="718061" y="963906"/>
                </a:lnTo>
                <a:lnTo>
                  <a:pt x="0" y="963906"/>
                </a:lnTo>
                <a:lnTo>
                  <a:pt x="0" y="0"/>
                </a:lnTo>
                <a:close/>
              </a:path>
            </a:pathLst>
          </a:custGeom>
          <a:blipFill>
            <a:blip r:embed="rId2"/>
            <a:stretch>
              <a:fillRect/>
            </a:stretch>
          </a:blipFill>
        </p:spPr>
        <p:txBody>
          <a:bodyPr/>
          <a:lstStyle/>
          <a:p>
            <a:endParaRPr lang="en-GB" dirty="0"/>
          </a:p>
        </p:txBody>
      </p:sp>
      <p:sp>
        <p:nvSpPr>
          <p:cNvPr id="14" name="Freeform 14"/>
          <p:cNvSpPr/>
          <p:nvPr/>
        </p:nvSpPr>
        <p:spPr>
          <a:xfrm>
            <a:off x="9900529" y="1729446"/>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dirty="0"/>
          </a:p>
        </p:txBody>
      </p:sp>
      <p:sp>
        <p:nvSpPr>
          <p:cNvPr id="79" name="TextBox 79"/>
          <p:cNvSpPr txBox="1"/>
          <p:nvPr/>
        </p:nvSpPr>
        <p:spPr>
          <a:xfrm>
            <a:off x="6715346" y="-75601"/>
            <a:ext cx="4823445"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9366A7"/>
                </a:solidFill>
                <a:latin typeface="Barlow Condensed Bold"/>
              </a:rPr>
              <a:t>WEEK TWO</a:t>
            </a:r>
          </a:p>
        </p:txBody>
      </p:sp>
      <p:grpSp>
        <p:nvGrpSpPr>
          <p:cNvPr id="134" name="Group 94">
            <a:extLst>
              <a:ext uri="{FF2B5EF4-FFF2-40B4-BE49-F238E27FC236}">
                <a16:creationId xmlns:a16="http://schemas.microsoft.com/office/drawing/2014/main" id="{CA4ED873-73E2-794F-E670-1347FF332895}"/>
              </a:ext>
            </a:extLst>
          </p:cNvPr>
          <p:cNvGrpSpPr/>
          <p:nvPr/>
        </p:nvGrpSpPr>
        <p:grpSpPr>
          <a:xfrm>
            <a:off x="15637478" y="8965346"/>
            <a:ext cx="693343" cy="544662"/>
            <a:chOff x="0" y="0"/>
            <a:chExt cx="924457" cy="726216"/>
          </a:xfrm>
        </p:grpSpPr>
        <p:sp>
          <p:nvSpPr>
            <p:cNvPr id="135" name="Freeform 95">
              <a:extLst>
                <a:ext uri="{FF2B5EF4-FFF2-40B4-BE49-F238E27FC236}">
                  <a16:creationId xmlns:a16="http://schemas.microsoft.com/office/drawing/2014/main" id="{82FB51AF-DA8B-D690-579B-BB52BD09F806}"/>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136" name="TextBox 96">
              <a:extLst>
                <a:ext uri="{FF2B5EF4-FFF2-40B4-BE49-F238E27FC236}">
                  <a16:creationId xmlns:a16="http://schemas.microsoft.com/office/drawing/2014/main" id="{EC048F07-4BBB-A958-9554-07E4170BDD1F}"/>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7" name="TextBox 97">
              <a:extLst>
                <a:ext uri="{FF2B5EF4-FFF2-40B4-BE49-F238E27FC236}">
                  <a16:creationId xmlns:a16="http://schemas.microsoft.com/office/drawing/2014/main" id="{8BD387B4-4424-86EA-1B28-64C32EECCB7C}"/>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52" name="Group 24">
            <a:extLst>
              <a:ext uri="{FF2B5EF4-FFF2-40B4-BE49-F238E27FC236}">
                <a16:creationId xmlns:a16="http://schemas.microsoft.com/office/drawing/2014/main" id="{40D9E17A-BCBA-C0AD-7B80-1F0D3B54ED75}"/>
              </a:ext>
            </a:extLst>
          </p:cNvPr>
          <p:cNvGrpSpPr/>
          <p:nvPr/>
        </p:nvGrpSpPr>
        <p:grpSpPr>
          <a:xfrm>
            <a:off x="3421358" y="3713964"/>
            <a:ext cx="849460" cy="756542"/>
            <a:chOff x="0" y="43144"/>
            <a:chExt cx="1132614" cy="1008722"/>
          </a:xfrm>
        </p:grpSpPr>
        <p:grpSp>
          <p:nvGrpSpPr>
            <p:cNvPr id="153" name="Group 25">
              <a:extLst>
                <a:ext uri="{FF2B5EF4-FFF2-40B4-BE49-F238E27FC236}">
                  <a16:creationId xmlns:a16="http://schemas.microsoft.com/office/drawing/2014/main" id="{15B1B474-BC26-115A-1548-F7A009E4AF5D}"/>
                </a:ext>
              </a:extLst>
            </p:cNvPr>
            <p:cNvGrpSpPr/>
            <p:nvPr/>
          </p:nvGrpSpPr>
          <p:grpSpPr>
            <a:xfrm>
              <a:off x="0" y="43144"/>
              <a:ext cx="1008722" cy="1008722"/>
              <a:chOff x="0" y="0"/>
              <a:chExt cx="812800" cy="812800"/>
            </a:xfrm>
          </p:grpSpPr>
          <p:sp>
            <p:nvSpPr>
              <p:cNvPr id="157" name="Freeform 26">
                <a:extLst>
                  <a:ext uri="{FF2B5EF4-FFF2-40B4-BE49-F238E27FC236}">
                    <a16:creationId xmlns:a16="http://schemas.microsoft.com/office/drawing/2014/main" id="{13F48F64-7B7E-0E9F-92AB-67FAB7AD97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8" name="TextBox 27">
                <a:extLst>
                  <a:ext uri="{FF2B5EF4-FFF2-40B4-BE49-F238E27FC236}">
                    <a16:creationId xmlns:a16="http://schemas.microsoft.com/office/drawing/2014/main" id="{79C4561C-7AFE-E2B9-45B0-D87BCCF8FD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4" name="Freeform 28">
              <a:extLst>
                <a:ext uri="{FF2B5EF4-FFF2-40B4-BE49-F238E27FC236}">
                  <a16:creationId xmlns:a16="http://schemas.microsoft.com/office/drawing/2014/main" id="{BE2AC3CF-3C6A-76C1-BD37-6918C15F58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55" name="TextBox 29">
              <a:extLst>
                <a:ext uri="{FF2B5EF4-FFF2-40B4-BE49-F238E27FC236}">
                  <a16:creationId xmlns:a16="http://schemas.microsoft.com/office/drawing/2014/main" id="{03B2A12A-267A-453A-F9E2-11D74B4B3B8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6" name="TextBox 30">
              <a:extLst>
                <a:ext uri="{FF2B5EF4-FFF2-40B4-BE49-F238E27FC236}">
                  <a16:creationId xmlns:a16="http://schemas.microsoft.com/office/drawing/2014/main" id="{0CBEFCF3-F848-3CE7-429A-6444D2E6CD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7" name="Group 24">
            <a:extLst>
              <a:ext uri="{FF2B5EF4-FFF2-40B4-BE49-F238E27FC236}">
                <a16:creationId xmlns:a16="http://schemas.microsoft.com/office/drawing/2014/main" id="{10760062-B5F8-44D1-040A-59815A20205A}"/>
              </a:ext>
            </a:extLst>
          </p:cNvPr>
          <p:cNvGrpSpPr/>
          <p:nvPr/>
        </p:nvGrpSpPr>
        <p:grpSpPr>
          <a:xfrm>
            <a:off x="6723904" y="8728957"/>
            <a:ext cx="849460" cy="756542"/>
            <a:chOff x="0" y="43144"/>
            <a:chExt cx="1132614" cy="1008722"/>
          </a:xfrm>
        </p:grpSpPr>
        <p:grpSp>
          <p:nvGrpSpPr>
            <p:cNvPr id="188" name="Group 25">
              <a:extLst>
                <a:ext uri="{FF2B5EF4-FFF2-40B4-BE49-F238E27FC236}">
                  <a16:creationId xmlns:a16="http://schemas.microsoft.com/office/drawing/2014/main" id="{A5DB3967-0223-9D60-0EF2-4AF109A448D9}"/>
                </a:ext>
              </a:extLst>
            </p:cNvPr>
            <p:cNvGrpSpPr/>
            <p:nvPr/>
          </p:nvGrpSpPr>
          <p:grpSpPr>
            <a:xfrm>
              <a:off x="0" y="43144"/>
              <a:ext cx="1008722" cy="1008722"/>
              <a:chOff x="0" y="0"/>
              <a:chExt cx="812800" cy="812800"/>
            </a:xfrm>
          </p:grpSpPr>
          <p:sp>
            <p:nvSpPr>
              <p:cNvPr id="192" name="Freeform 26">
                <a:extLst>
                  <a:ext uri="{FF2B5EF4-FFF2-40B4-BE49-F238E27FC236}">
                    <a16:creationId xmlns:a16="http://schemas.microsoft.com/office/drawing/2014/main" id="{360C7034-AEED-4F66-0754-8574A168C6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93" name="TextBox 27">
                <a:extLst>
                  <a:ext uri="{FF2B5EF4-FFF2-40B4-BE49-F238E27FC236}">
                    <a16:creationId xmlns:a16="http://schemas.microsoft.com/office/drawing/2014/main" id="{E45D6901-5532-4C0F-ED0D-109EDF5BB65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9" name="Freeform 28">
              <a:extLst>
                <a:ext uri="{FF2B5EF4-FFF2-40B4-BE49-F238E27FC236}">
                  <a16:creationId xmlns:a16="http://schemas.microsoft.com/office/drawing/2014/main" id="{CA18857F-1171-627D-F4F0-67332D14A70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90" name="TextBox 29">
              <a:extLst>
                <a:ext uri="{FF2B5EF4-FFF2-40B4-BE49-F238E27FC236}">
                  <a16:creationId xmlns:a16="http://schemas.microsoft.com/office/drawing/2014/main" id="{81453AC8-B53F-A431-8D63-EF6C9462603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91" name="TextBox 30">
              <a:extLst>
                <a:ext uri="{FF2B5EF4-FFF2-40B4-BE49-F238E27FC236}">
                  <a16:creationId xmlns:a16="http://schemas.microsoft.com/office/drawing/2014/main" id="{BBDBBE4D-6BE2-DFC3-D616-49DD997F8FD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1" name="Group 24">
            <a:extLst>
              <a:ext uri="{FF2B5EF4-FFF2-40B4-BE49-F238E27FC236}">
                <a16:creationId xmlns:a16="http://schemas.microsoft.com/office/drawing/2014/main" id="{D7CCC014-C742-A8DB-D2D2-41DCF96FCF9E}"/>
              </a:ext>
            </a:extLst>
          </p:cNvPr>
          <p:cNvGrpSpPr/>
          <p:nvPr/>
        </p:nvGrpSpPr>
        <p:grpSpPr>
          <a:xfrm>
            <a:off x="9811576" y="8773534"/>
            <a:ext cx="849460" cy="756542"/>
            <a:chOff x="0" y="43144"/>
            <a:chExt cx="1132614" cy="1008722"/>
          </a:xfrm>
        </p:grpSpPr>
        <p:grpSp>
          <p:nvGrpSpPr>
            <p:cNvPr id="202" name="Group 25">
              <a:extLst>
                <a:ext uri="{FF2B5EF4-FFF2-40B4-BE49-F238E27FC236}">
                  <a16:creationId xmlns:a16="http://schemas.microsoft.com/office/drawing/2014/main" id="{217C3C3E-B013-BBD2-492B-6758201A21C1}"/>
                </a:ext>
              </a:extLst>
            </p:cNvPr>
            <p:cNvGrpSpPr/>
            <p:nvPr/>
          </p:nvGrpSpPr>
          <p:grpSpPr>
            <a:xfrm>
              <a:off x="0" y="43144"/>
              <a:ext cx="1008722" cy="1008722"/>
              <a:chOff x="0" y="0"/>
              <a:chExt cx="812800" cy="812800"/>
            </a:xfrm>
          </p:grpSpPr>
          <p:sp>
            <p:nvSpPr>
              <p:cNvPr id="206" name="Freeform 26">
                <a:extLst>
                  <a:ext uri="{FF2B5EF4-FFF2-40B4-BE49-F238E27FC236}">
                    <a16:creationId xmlns:a16="http://schemas.microsoft.com/office/drawing/2014/main" id="{82ACF292-951E-7CFE-B9A3-0CEBB2E1C2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07" name="TextBox 27">
                <a:extLst>
                  <a:ext uri="{FF2B5EF4-FFF2-40B4-BE49-F238E27FC236}">
                    <a16:creationId xmlns:a16="http://schemas.microsoft.com/office/drawing/2014/main" id="{72348863-E75C-4C0D-E669-412CFD08039D}"/>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03" name="Freeform 28">
              <a:extLst>
                <a:ext uri="{FF2B5EF4-FFF2-40B4-BE49-F238E27FC236}">
                  <a16:creationId xmlns:a16="http://schemas.microsoft.com/office/drawing/2014/main" id="{B439DC75-F7B7-59BA-E38C-2F392B8D86D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204" name="TextBox 29">
              <a:extLst>
                <a:ext uri="{FF2B5EF4-FFF2-40B4-BE49-F238E27FC236}">
                  <a16:creationId xmlns:a16="http://schemas.microsoft.com/office/drawing/2014/main" id="{4F176BE6-7250-18F0-FE36-4D8205411AE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05" name="TextBox 30">
              <a:extLst>
                <a:ext uri="{FF2B5EF4-FFF2-40B4-BE49-F238E27FC236}">
                  <a16:creationId xmlns:a16="http://schemas.microsoft.com/office/drawing/2014/main" id="{63C33DE8-5878-B1E7-FFB8-3D46797D900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8" name="Group 24">
            <a:extLst>
              <a:ext uri="{FF2B5EF4-FFF2-40B4-BE49-F238E27FC236}">
                <a16:creationId xmlns:a16="http://schemas.microsoft.com/office/drawing/2014/main" id="{5FF4D5EF-EE8C-9329-9C50-73D6BA67D2FD}"/>
              </a:ext>
            </a:extLst>
          </p:cNvPr>
          <p:cNvGrpSpPr/>
          <p:nvPr/>
        </p:nvGrpSpPr>
        <p:grpSpPr>
          <a:xfrm>
            <a:off x="13315969" y="8825117"/>
            <a:ext cx="849460" cy="756542"/>
            <a:chOff x="0" y="43144"/>
            <a:chExt cx="1132614" cy="1008722"/>
          </a:xfrm>
        </p:grpSpPr>
        <p:grpSp>
          <p:nvGrpSpPr>
            <p:cNvPr id="209" name="Group 25">
              <a:extLst>
                <a:ext uri="{FF2B5EF4-FFF2-40B4-BE49-F238E27FC236}">
                  <a16:creationId xmlns:a16="http://schemas.microsoft.com/office/drawing/2014/main" id="{8A09B5CE-CF82-D709-A80D-D4B48F057FDD}"/>
                </a:ext>
              </a:extLst>
            </p:cNvPr>
            <p:cNvGrpSpPr/>
            <p:nvPr/>
          </p:nvGrpSpPr>
          <p:grpSpPr>
            <a:xfrm>
              <a:off x="0" y="43144"/>
              <a:ext cx="1008722" cy="1008722"/>
              <a:chOff x="0" y="0"/>
              <a:chExt cx="812800" cy="812800"/>
            </a:xfrm>
          </p:grpSpPr>
          <p:sp>
            <p:nvSpPr>
              <p:cNvPr id="213" name="Freeform 26">
                <a:extLst>
                  <a:ext uri="{FF2B5EF4-FFF2-40B4-BE49-F238E27FC236}">
                    <a16:creationId xmlns:a16="http://schemas.microsoft.com/office/drawing/2014/main" id="{19CE0779-D7E7-B631-FC46-2783524544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14" name="TextBox 27">
                <a:extLst>
                  <a:ext uri="{FF2B5EF4-FFF2-40B4-BE49-F238E27FC236}">
                    <a16:creationId xmlns:a16="http://schemas.microsoft.com/office/drawing/2014/main" id="{BDB94F45-7137-9BC5-0FC5-AC6645F326B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0" name="Freeform 28">
              <a:extLst>
                <a:ext uri="{FF2B5EF4-FFF2-40B4-BE49-F238E27FC236}">
                  <a16:creationId xmlns:a16="http://schemas.microsoft.com/office/drawing/2014/main" id="{56784DCB-51AD-9C73-51E1-A44FDC91F30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211" name="TextBox 29">
              <a:extLst>
                <a:ext uri="{FF2B5EF4-FFF2-40B4-BE49-F238E27FC236}">
                  <a16:creationId xmlns:a16="http://schemas.microsoft.com/office/drawing/2014/main" id="{3E1501F6-0757-179D-CAC8-DFB4A03278E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2" name="TextBox 30">
              <a:extLst>
                <a:ext uri="{FF2B5EF4-FFF2-40B4-BE49-F238E27FC236}">
                  <a16:creationId xmlns:a16="http://schemas.microsoft.com/office/drawing/2014/main" id="{4E79C414-BC54-FE52-BE93-2213261C15E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15" name="Group 24">
            <a:extLst>
              <a:ext uri="{FF2B5EF4-FFF2-40B4-BE49-F238E27FC236}">
                <a16:creationId xmlns:a16="http://schemas.microsoft.com/office/drawing/2014/main" id="{D55E5C5D-54F5-BBB8-4416-1D9CC3345E4E}"/>
              </a:ext>
            </a:extLst>
          </p:cNvPr>
          <p:cNvGrpSpPr/>
          <p:nvPr/>
        </p:nvGrpSpPr>
        <p:grpSpPr>
          <a:xfrm>
            <a:off x="16427949" y="8762079"/>
            <a:ext cx="849460" cy="756542"/>
            <a:chOff x="0" y="43144"/>
            <a:chExt cx="1132614" cy="1008722"/>
          </a:xfrm>
        </p:grpSpPr>
        <p:grpSp>
          <p:nvGrpSpPr>
            <p:cNvPr id="216" name="Group 25">
              <a:extLst>
                <a:ext uri="{FF2B5EF4-FFF2-40B4-BE49-F238E27FC236}">
                  <a16:creationId xmlns:a16="http://schemas.microsoft.com/office/drawing/2014/main" id="{62E0EA81-FC3D-026C-4FDA-435BDA76CFE5}"/>
                </a:ext>
              </a:extLst>
            </p:cNvPr>
            <p:cNvGrpSpPr/>
            <p:nvPr/>
          </p:nvGrpSpPr>
          <p:grpSpPr>
            <a:xfrm>
              <a:off x="0" y="43144"/>
              <a:ext cx="1008722" cy="1008722"/>
              <a:chOff x="0" y="0"/>
              <a:chExt cx="812800" cy="812800"/>
            </a:xfrm>
          </p:grpSpPr>
          <p:sp>
            <p:nvSpPr>
              <p:cNvPr id="220" name="Freeform 26">
                <a:extLst>
                  <a:ext uri="{FF2B5EF4-FFF2-40B4-BE49-F238E27FC236}">
                    <a16:creationId xmlns:a16="http://schemas.microsoft.com/office/drawing/2014/main" id="{D14BC369-1EDA-8A63-0924-04B1A69CF9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21" name="TextBox 27">
                <a:extLst>
                  <a:ext uri="{FF2B5EF4-FFF2-40B4-BE49-F238E27FC236}">
                    <a16:creationId xmlns:a16="http://schemas.microsoft.com/office/drawing/2014/main" id="{019A5BBC-89CC-72B7-D1A6-C9518E5D0AD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7" name="Freeform 28">
              <a:extLst>
                <a:ext uri="{FF2B5EF4-FFF2-40B4-BE49-F238E27FC236}">
                  <a16:creationId xmlns:a16="http://schemas.microsoft.com/office/drawing/2014/main" id="{CDCBA984-B0A6-E8AB-1754-EBB5AEB6166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218" name="TextBox 29">
              <a:extLst>
                <a:ext uri="{FF2B5EF4-FFF2-40B4-BE49-F238E27FC236}">
                  <a16:creationId xmlns:a16="http://schemas.microsoft.com/office/drawing/2014/main" id="{72788DD2-6CC0-328B-4713-83761BED815F}"/>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9" name="TextBox 30">
              <a:extLst>
                <a:ext uri="{FF2B5EF4-FFF2-40B4-BE49-F238E27FC236}">
                  <a16:creationId xmlns:a16="http://schemas.microsoft.com/office/drawing/2014/main" id="{17C2D2A1-FEE5-A694-60D1-72FB8FA0F2E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7" name="Group 24">
            <a:extLst>
              <a:ext uri="{FF2B5EF4-FFF2-40B4-BE49-F238E27FC236}">
                <a16:creationId xmlns:a16="http://schemas.microsoft.com/office/drawing/2014/main" id="{A154B78A-932E-8529-ACD3-470B24829080}"/>
              </a:ext>
            </a:extLst>
          </p:cNvPr>
          <p:cNvGrpSpPr/>
          <p:nvPr/>
        </p:nvGrpSpPr>
        <p:grpSpPr>
          <a:xfrm>
            <a:off x="3505512" y="8654158"/>
            <a:ext cx="849460" cy="756542"/>
            <a:chOff x="0" y="43144"/>
            <a:chExt cx="1132614" cy="1008722"/>
          </a:xfrm>
        </p:grpSpPr>
        <p:grpSp>
          <p:nvGrpSpPr>
            <p:cNvPr id="228" name="Group 25">
              <a:extLst>
                <a:ext uri="{FF2B5EF4-FFF2-40B4-BE49-F238E27FC236}">
                  <a16:creationId xmlns:a16="http://schemas.microsoft.com/office/drawing/2014/main" id="{7FD42D60-0588-ACF6-C98C-F6FE2E235CC3}"/>
                </a:ext>
              </a:extLst>
            </p:cNvPr>
            <p:cNvGrpSpPr/>
            <p:nvPr/>
          </p:nvGrpSpPr>
          <p:grpSpPr>
            <a:xfrm>
              <a:off x="0" y="43144"/>
              <a:ext cx="1008722" cy="1008722"/>
              <a:chOff x="0" y="0"/>
              <a:chExt cx="812800" cy="812800"/>
            </a:xfrm>
          </p:grpSpPr>
          <p:sp>
            <p:nvSpPr>
              <p:cNvPr id="232" name="Freeform 26">
                <a:extLst>
                  <a:ext uri="{FF2B5EF4-FFF2-40B4-BE49-F238E27FC236}">
                    <a16:creationId xmlns:a16="http://schemas.microsoft.com/office/drawing/2014/main" id="{62E08F92-AD72-FF8A-DC5C-6AD229505E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33" name="TextBox 27">
                <a:extLst>
                  <a:ext uri="{FF2B5EF4-FFF2-40B4-BE49-F238E27FC236}">
                    <a16:creationId xmlns:a16="http://schemas.microsoft.com/office/drawing/2014/main" id="{7E43F1D6-30D2-3711-FE2F-E436455553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29" name="Freeform 28">
              <a:extLst>
                <a:ext uri="{FF2B5EF4-FFF2-40B4-BE49-F238E27FC236}">
                  <a16:creationId xmlns:a16="http://schemas.microsoft.com/office/drawing/2014/main" id="{DCB99076-3F42-0A03-E3CD-8D063065DE87}"/>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230" name="TextBox 29">
              <a:extLst>
                <a:ext uri="{FF2B5EF4-FFF2-40B4-BE49-F238E27FC236}">
                  <a16:creationId xmlns:a16="http://schemas.microsoft.com/office/drawing/2014/main" id="{DF464ADE-F204-C05A-6C9A-DC3B8431777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31" name="TextBox 30">
              <a:extLst>
                <a:ext uri="{FF2B5EF4-FFF2-40B4-BE49-F238E27FC236}">
                  <a16:creationId xmlns:a16="http://schemas.microsoft.com/office/drawing/2014/main" id="{EF7B7586-D227-D3E3-6070-CB78FCC470A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4" name="Picture 3" descr="A white text on a black background&#10;&#10;Description automatically generated">
            <a:extLst>
              <a:ext uri="{FF2B5EF4-FFF2-40B4-BE49-F238E27FC236}">
                <a16:creationId xmlns:a16="http://schemas.microsoft.com/office/drawing/2014/main" id="{4EAD4FD5-4EFF-BF29-3AB9-BA32216FC7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sp>
        <p:nvSpPr>
          <p:cNvPr id="73" name="Freeform 93">
            <a:extLst>
              <a:ext uri="{FF2B5EF4-FFF2-40B4-BE49-F238E27FC236}">
                <a16:creationId xmlns:a16="http://schemas.microsoft.com/office/drawing/2014/main" id="{4202F3F6-959D-BF5F-0AD3-1DC25D618B52}"/>
              </a:ext>
            </a:extLst>
          </p:cNvPr>
          <p:cNvSpPr/>
          <p:nvPr/>
        </p:nvSpPr>
        <p:spPr>
          <a:xfrm>
            <a:off x="8526561" y="8940837"/>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grpSp>
        <p:nvGrpSpPr>
          <p:cNvPr id="64" name="Group 24">
            <a:extLst>
              <a:ext uri="{FF2B5EF4-FFF2-40B4-BE49-F238E27FC236}">
                <a16:creationId xmlns:a16="http://schemas.microsoft.com/office/drawing/2014/main" id="{17B08C7F-E3B0-8BD2-32F9-E792B8484537}"/>
              </a:ext>
            </a:extLst>
          </p:cNvPr>
          <p:cNvGrpSpPr/>
          <p:nvPr/>
        </p:nvGrpSpPr>
        <p:grpSpPr>
          <a:xfrm>
            <a:off x="13282113" y="3713199"/>
            <a:ext cx="823843" cy="725511"/>
            <a:chOff x="0" y="43144"/>
            <a:chExt cx="1132614" cy="1008722"/>
          </a:xfrm>
        </p:grpSpPr>
        <p:grpSp>
          <p:nvGrpSpPr>
            <p:cNvPr id="81" name="Group 25">
              <a:extLst>
                <a:ext uri="{FF2B5EF4-FFF2-40B4-BE49-F238E27FC236}">
                  <a16:creationId xmlns:a16="http://schemas.microsoft.com/office/drawing/2014/main" id="{19EEC3F0-E424-6B62-CBAE-CA53342E6796}"/>
                </a:ext>
              </a:extLst>
            </p:cNvPr>
            <p:cNvGrpSpPr/>
            <p:nvPr/>
          </p:nvGrpSpPr>
          <p:grpSpPr>
            <a:xfrm>
              <a:off x="0" y="43144"/>
              <a:ext cx="1008722" cy="1008722"/>
              <a:chOff x="0" y="0"/>
              <a:chExt cx="812800" cy="812800"/>
            </a:xfrm>
          </p:grpSpPr>
          <p:sp>
            <p:nvSpPr>
              <p:cNvPr id="85" name="Freeform 26">
                <a:extLst>
                  <a:ext uri="{FF2B5EF4-FFF2-40B4-BE49-F238E27FC236}">
                    <a16:creationId xmlns:a16="http://schemas.microsoft.com/office/drawing/2014/main" id="{6071BA74-8F9B-146B-198B-058F0C3F34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6" name="TextBox 27">
                <a:extLst>
                  <a:ext uri="{FF2B5EF4-FFF2-40B4-BE49-F238E27FC236}">
                    <a16:creationId xmlns:a16="http://schemas.microsoft.com/office/drawing/2014/main" id="{489FC958-55F4-19CF-8CB2-F34AA7D430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2" name="Freeform 28">
              <a:extLst>
                <a:ext uri="{FF2B5EF4-FFF2-40B4-BE49-F238E27FC236}">
                  <a16:creationId xmlns:a16="http://schemas.microsoft.com/office/drawing/2014/main" id="{D3155665-900D-6F23-7B68-6E3CCF88A4F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83" name="TextBox 29">
              <a:extLst>
                <a:ext uri="{FF2B5EF4-FFF2-40B4-BE49-F238E27FC236}">
                  <a16:creationId xmlns:a16="http://schemas.microsoft.com/office/drawing/2014/main" id="{1877B24D-54D9-FFF7-3803-ADFB9B7CD7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4" name="TextBox 30">
              <a:extLst>
                <a:ext uri="{FF2B5EF4-FFF2-40B4-BE49-F238E27FC236}">
                  <a16:creationId xmlns:a16="http://schemas.microsoft.com/office/drawing/2014/main" id="{BF8B8B5F-4877-4797-1F30-9113DBE43553}"/>
                </a:ext>
              </a:extLst>
            </p:cNvPr>
            <p:cNvSpPr txBox="1"/>
            <p:nvPr/>
          </p:nvSpPr>
          <p:spPr>
            <a:xfrm rot="21386977">
              <a:off x="272162"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87" name="Picture 86" descr="Red Tractor assurance scheme updates logo in new standards push | News |  The Grocer">
            <a:extLst>
              <a:ext uri="{FF2B5EF4-FFF2-40B4-BE49-F238E27FC236}">
                <a16:creationId xmlns:a16="http://schemas.microsoft.com/office/drawing/2014/main" id="{61D8D5CE-7BE6-B633-A2EB-54F9B3B788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8541" t="2969" r="8939" b="2038"/>
          <a:stretch/>
        </p:blipFill>
        <p:spPr bwMode="auto">
          <a:xfrm>
            <a:off x="13324919" y="1708675"/>
            <a:ext cx="626745" cy="958488"/>
          </a:xfrm>
          <a:prstGeom prst="roundRect">
            <a:avLst/>
          </a:prstGeom>
          <a:noFill/>
          <a:ln>
            <a:noFill/>
          </a:ln>
          <a:extLst>
            <a:ext uri="{53640926-AAD7-44D8-BBD7-CCE9431645EC}">
              <a14:shadowObscured xmlns:a14="http://schemas.microsoft.com/office/drawing/2010/main"/>
            </a:ext>
          </a:extLst>
        </p:spPr>
      </p:pic>
      <p:grpSp>
        <p:nvGrpSpPr>
          <p:cNvPr id="106" name="Group 24">
            <a:extLst>
              <a:ext uri="{FF2B5EF4-FFF2-40B4-BE49-F238E27FC236}">
                <a16:creationId xmlns:a16="http://schemas.microsoft.com/office/drawing/2014/main" id="{3F192A56-BC0A-F06C-335B-97DEA1CE6614}"/>
              </a:ext>
            </a:extLst>
          </p:cNvPr>
          <p:cNvGrpSpPr/>
          <p:nvPr/>
        </p:nvGrpSpPr>
        <p:grpSpPr>
          <a:xfrm>
            <a:off x="13197971" y="6274604"/>
            <a:ext cx="849460" cy="756542"/>
            <a:chOff x="0" y="43144"/>
            <a:chExt cx="1132614" cy="1008722"/>
          </a:xfrm>
        </p:grpSpPr>
        <p:grpSp>
          <p:nvGrpSpPr>
            <p:cNvPr id="107" name="Group 25">
              <a:extLst>
                <a:ext uri="{FF2B5EF4-FFF2-40B4-BE49-F238E27FC236}">
                  <a16:creationId xmlns:a16="http://schemas.microsoft.com/office/drawing/2014/main" id="{68DBD660-244D-3B1E-2A61-B06676119B04}"/>
                </a:ext>
              </a:extLst>
            </p:cNvPr>
            <p:cNvGrpSpPr/>
            <p:nvPr/>
          </p:nvGrpSpPr>
          <p:grpSpPr>
            <a:xfrm>
              <a:off x="0" y="43144"/>
              <a:ext cx="1008722" cy="1008722"/>
              <a:chOff x="0" y="0"/>
              <a:chExt cx="812800" cy="812800"/>
            </a:xfrm>
          </p:grpSpPr>
          <p:sp>
            <p:nvSpPr>
              <p:cNvPr id="112" name="Freeform 26">
                <a:extLst>
                  <a:ext uri="{FF2B5EF4-FFF2-40B4-BE49-F238E27FC236}">
                    <a16:creationId xmlns:a16="http://schemas.microsoft.com/office/drawing/2014/main" id="{6C2AB27E-7D03-AB8D-2794-07C4966AB3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3" name="TextBox 27">
                <a:extLst>
                  <a:ext uri="{FF2B5EF4-FFF2-40B4-BE49-F238E27FC236}">
                    <a16:creationId xmlns:a16="http://schemas.microsoft.com/office/drawing/2014/main" id="{1A1A3F4E-F7C3-76CB-E313-3C47201DDFD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8" name="Freeform 28">
              <a:extLst>
                <a:ext uri="{FF2B5EF4-FFF2-40B4-BE49-F238E27FC236}">
                  <a16:creationId xmlns:a16="http://schemas.microsoft.com/office/drawing/2014/main" id="{32013945-D3C4-526B-E084-757C3A3C0EC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09" name="TextBox 29">
              <a:extLst>
                <a:ext uri="{FF2B5EF4-FFF2-40B4-BE49-F238E27FC236}">
                  <a16:creationId xmlns:a16="http://schemas.microsoft.com/office/drawing/2014/main" id="{23A8AFBA-0ECC-256B-4C4A-91F5C898DED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11" name="TextBox 30">
              <a:extLst>
                <a:ext uri="{FF2B5EF4-FFF2-40B4-BE49-F238E27FC236}">
                  <a16:creationId xmlns:a16="http://schemas.microsoft.com/office/drawing/2014/main" id="{712D83D2-3249-09C2-1C63-BA5522BEF41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32" name="Group 24">
            <a:extLst>
              <a:ext uri="{FF2B5EF4-FFF2-40B4-BE49-F238E27FC236}">
                <a16:creationId xmlns:a16="http://schemas.microsoft.com/office/drawing/2014/main" id="{F9ECDAFF-99EB-0177-AFEA-A9340C969238}"/>
              </a:ext>
            </a:extLst>
          </p:cNvPr>
          <p:cNvGrpSpPr/>
          <p:nvPr/>
        </p:nvGrpSpPr>
        <p:grpSpPr>
          <a:xfrm>
            <a:off x="16427232" y="6252063"/>
            <a:ext cx="849460" cy="756542"/>
            <a:chOff x="0" y="43144"/>
            <a:chExt cx="1132614" cy="1008722"/>
          </a:xfrm>
        </p:grpSpPr>
        <p:grpSp>
          <p:nvGrpSpPr>
            <p:cNvPr id="133" name="Group 25">
              <a:extLst>
                <a:ext uri="{FF2B5EF4-FFF2-40B4-BE49-F238E27FC236}">
                  <a16:creationId xmlns:a16="http://schemas.microsoft.com/office/drawing/2014/main" id="{6460FB08-1E2D-1A2B-6726-0827EBD44504}"/>
                </a:ext>
              </a:extLst>
            </p:cNvPr>
            <p:cNvGrpSpPr/>
            <p:nvPr/>
          </p:nvGrpSpPr>
          <p:grpSpPr>
            <a:xfrm>
              <a:off x="0" y="43144"/>
              <a:ext cx="1008722" cy="1008722"/>
              <a:chOff x="0" y="0"/>
              <a:chExt cx="812800" cy="812800"/>
            </a:xfrm>
          </p:grpSpPr>
          <p:sp>
            <p:nvSpPr>
              <p:cNvPr id="141" name="Freeform 26">
                <a:extLst>
                  <a:ext uri="{FF2B5EF4-FFF2-40B4-BE49-F238E27FC236}">
                    <a16:creationId xmlns:a16="http://schemas.microsoft.com/office/drawing/2014/main" id="{4D0B6AA7-2DAF-0E38-66CB-46667D3520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42" name="TextBox 27">
                <a:extLst>
                  <a:ext uri="{FF2B5EF4-FFF2-40B4-BE49-F238E27FC236}">
                    <a16:creationId xmlns:a16="http://schemas.microsoft.com/office/drawing/2014/main" id="{3F8CFDB2-F530-CA68-C930-723C2171C35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38" name="Freeform 28">
              <a:extLst>
                <a:ext uri="{FF2B5EF4-FFF2-40B4-BE49-F238E27FC236}">
                  <a16:creationId xmlns:a16="http://schemas.microsoft.com/office/drawing/2014/main" id="{6FFC5FE1-3A48-0797-A959-58B827F9D5F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39" name="TextBox 29">
              <a:extLst>
                <a:ext uri="{FF2B5EF4-FFF2-40B4-BE49-F238E27FC236}">
                  <a16:creationId xmlns:a16="http://schemas.microsoft.com/office/drawing/2014/main" id="{599A3828-BA40-86A4-BE64-653059727E8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40" name="TextBox 30">
              <a:extLst>
                <a:ext uri="{FF2B5EF4-FFF2-40B4-BE49-F238E27FC236}">
                  <a16:creationId xmlns:a16="http://schemas.microsoft.com/office/drawing/2014/main" id="{BCA25A19-5327-0772-2CFA-7C3F26C6FC6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45" name="Group 94">
            <a:extLst>
              <a:ext uri="{FF2B5EF4-FFF2-40B4-BE49-F238E27FC236}">
                <a16:creationId xmlns:a16="http://schemas.microsoft.com/office/drawing/2014/main" id="{BBE23135-859A-670E-32A4-8E0702443C01}"/>
              </a:ext>
            </a:extLst>
          </p:cNvPr>
          <p:cNvGrpSpPr/>
          <p:nvPr/>
        </p:nvGrpSpPr>
        <p:grpSpPr>
          <a:xfrm>
            <a:off x="2743711" y="8820409"/>
            <a:ext cx="693343" cy="544662"/>
            <a:chOff x="0" y="0"/>
            <a:chExt cx="924457" cy="726216"/>
          </a:xfrm>
        </p:grpSpPr>
        <p:sp>
          <p:nvSpPr>
            <p:cNvPr id="146" name="Freeform 95">
              <a:extLst>
                <a:ext uri="{FF2B5EF4-FFF2-40B4-BE49-F238E27FC236}">
                  <a16:creationId xmlns:a16="http://schemas.microsoft.com/office/drawing/2014/main" id="{2AE21B39-9808-50CA-A43A-FCBC8798A8FE}"/>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147" name="TextBox 96">
              <a:extLst>
                <a:ext uri="{FF2B5EF4-FFF2-40B4-BE49-F238E27FC236}">
                  <a16:creationId xmlns:a16="http://schemas.microsoft.com/office/drawing/2014/main" id="{E83FE77F-1903-6FAC-0448-4879E36EB90A}"/>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48" name="TextBox 97">
              <a:extLst>
                <a:ext uri="{FF2B5EF4-FFF2-40B4-BE49-F238E27FC236}">
                  <a16:creationId xmlns:a16="http://schemas.microsoft.com/office/drawing/2014/main" id="{D7DBEC9C-DAA2-8262-7CF3-8A03F165014F}"/>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150" name="Freeform 93">
            <a:extLst>
              <a:ext uri="{FF2B5EF4-FFF2-40B4-BE49-F238E27FC236}">
                <a16:creationId xmlns:a16="http://schemas.microsoft.com/office/drawing/2014/main" id="{3783BBAA-78C3-35BB-9B81-EA04B0769349}"/>
              </a:ext>
            </a:extLst>
          </p:cNvPr>
          <p:cNvSpPr/>
          <p:nvPr/>
        </p:nvSpPr>
        <p:spPr>
          <a:xfrm>
            <a:off x="5390612" y="8878139"/>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164" name="Freeform 14">
            <a:extLst>
              <a:ext uri="{FF2B5EF4-FFF2-40B4-BE49-F238E27FC236}">
                <a16:creationId xmlns:a16="http://schemas.microsoft.com/office/drawing/2014/main" id="{90ADE229-44EA-03AA-A921-EC8677FF83F6}"/>
              </a:ext>
            </a:extLst>
          </p:cNvPr>
          <p:cNvSpPr/>
          <p:nvPr/>
        </p:nvSpPr>
        <p:spPr>
          <a:xfrm>
            <a:off x="6830458" y="1806690"/>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dirty="0"/>
          </a:p>
        </p:txBody>
      </p:sp>
      <p:grpSp>
        <p:nvGrpSpPr>
          <p:cNvPr id="175" name="Group 24">
            <a:extLst>
              <a:ext uri="{FF2B5EF4-FFF2-40B4-BE49-F238E27FC236}">
                <a16:creationId xmlns:a16="http://schemas.microsoft.com/office/drawing/2014/main" id="{E07F3B12-AFB7-C230-2233-38A75D6266C6}"/>
              </a:ext>
            </a:extLst>
          </p:cNvPr>
          <p:cNvGrpSpPr/>
          <p:nvPr/>
        </p:nvGrpSpPr>
        <p:grpSpPr>
          <a:xfrm>
            <a:off x="3457020" y="6345063"/>
            <a:ext cx="849460" cy="756542"/>
            <a:chOff x="0" y="43144"/>
            <a:chExt cx="1132614" cy="1008722"/>
          </a:xfrm>
        </p:grpSpPr>
        <p:grpSp>
          <p:nvGrpSpPr>
            <p:cNvPr id="176" name="Group 25">
              <a:extLst>
                <a:ext uri="{FF2B5EF4-FFF2-40B4-BE49-F238E27FC236}">
                  <a16:creationId xmlns:a16="http://schemas.microsoft.com/office/drawing/2014/main" id="{D3068134-506D-CF37-8752-60150C86D52B}"/>
                </a:ext>
              </a:extLst>
            </p:cNvPr>
            <p:cNvGrpSpPr/>
            <p:nvPr/>
          </p:nvGrpSpPr>
          <p:grpSpPr>
            <a:xfrm>
              <a:off x="0" y="43144"/>
              <a:ext cx="1008722" cy="1008722"/>
              <a:chOff x="0" y="0"/>
              <a:chExt cx="812800" cy="812800"/>
            </a:xfrm>
          </p:grpSpPr>
          <p:sp>
            <p:nvSpPr>
              <p:cNvPr id="180" name="Freeform 26">
                <a:extLst>
                  <a:ext uri="{FF2B5EF4-FFF2-40B4-BE49-F238E27FC236}">
                    <a16:creationId xmlns:a16="http://schemas.microsoft.com/office/drawing/2014/main" id="{193F33FD-B5A5-4F1D-F5FF-65C640F158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1" name="TextBox 27">
                <a:extLst>
                  <a:ext uri="{FF2B5EF4-FFF2-40B4-BE49-F238E27FC236}">
                    <a16:creationId xmlns:a16="http://schemas.microsoft.com/office/drawing/2014/main" id="{7E870FDE-FE26-BD9D-F383-DD2292B0DB5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7" name="Freeform 28">
              <a:extLst>
                <a:ext uri="{FF2B5EF4-FFF2-40B4-BE49-F238E27FC236}">
                  <a16:creationId xmlns:a16="http://schemas.microsoft.com/office/drawing/2014/main" id="{69A67FA5-8C0D-0FCB-4D3C-A7F9985908D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78" name="TextBox 29">
              <a:extLst>
                <a:ext uri="{FF2B5EF4-FFF2-40B4-BE49-F238E27FC236}">
                  <a16:creationId xmlns:a16="http://schemas.microsoft.com/office/drawing/2014/main" id="{43C5C67A-4A6B-1612-6475-70223077D94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9" name="TextBox 30">
              <a:extLst>
                <a:ext uri="{FF2B5EF4-FFF2-40B4-BE49-F238E27FC236}">
                  <a16:creationId xmlns:a16="http://schemas.microsoft.com/office/drawing/2014/main" id="{9D29654B-7981-6651-B611-873BE28C03B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82" name="Freeform 23">
            <a:extLst>
              <a:ext uri="{FF2B5EF4-FFF2-40B4-BE49-F238E27FC236}">
                <a16:creationId xmlns:a16="http://schemas.microsoft.com/office/drawing/2014/main" id="{712840BD-3EC6-2CD3-89B8-94DDCD75C806}"/>
              </a:ext>
            </a:extLst>
          </p:cNvPr>
          <p:cNvSpPr/>
          <p:nvPr/>
        </p:nvSpPr>
        <p:spPr>
          <a:xfrm flipH="1">
            <a:off x="5387872" y="6403077"/>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sp>
        <p:nvSpPr>
          <p:cNvPr id="2" name="Rectangle 1">
            <a:extLst>
              <a:ext uri="{FF2B5EF4-FFF2-40B4-BE49-F238E27FC236}">
                <a16:creationId xmlns:a16="http://schemas.microsoft.com/office/drawing/2014/main" id="{8F18F9D2-90F9-8760-B8ED-C132367352ED}"/>
              </a:ext>
            </a:extLst>
          </p:cNvPr>
          <p:cNvSpPr/>
          <p:nvPr/>
        </p:nvSpPr>
        <p:spPr>
          <a:xfrm>
            <a:off x="911949" y="9563100"/>
            <a:ext cx="16385451" cy="609603"/>
          </a:xfrm>
          <a:prstGeom prst="rect">
            <a:avLst/>
          </a:prstGeom>
          <a:solidFill>
            <a:srgbClr val="9366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3" name="Group 94">
            <a:extLst>
              <a:ext uri="{FF2B5EF4-FFF2-40B4-BE49-F238E27FC236}">
                <a16:creationId xmlns:a16="http://schemas.microsoft.com/office/drawing/2014/main" id="{6765119B-85C2-654F-5234-59655766C03F}"/>
              </a:ext>
            </a:extLst>
          </p:cNvPr>
          <p:cNvGrpSpPr/>
          <p:nvPr/>
        </p:nvGrpSpPr>
        <p:grpSpPr>
          <a:xfrm>
            <a:off x="5938708" y="8917228"/>
            <a:ext cx="693343" cy="544662"/>
            <a:chOff x="0" y="0"/>
            <a:chExt cx="924457" cy="726216"/>
          </a:xfrm>
        </p:grpSpPr>
        <p:sp>
          <p:nvSpPr>
            <p:cNvPr id="5" name="Freeform 95">
              <a:extLst>
                <a:ext uri="{FF2B5EF4-FFF2-40B4-BE49-F238E27FC236}">
                  <a16:creationId xmlns:a16="http://schemas.microsoft.com/office/drawing/2014/main" id="{F774EE26-AE54-207F-52DA-1234442986FB}"/>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6" name="TextBox 96">
              <a:extLst>
                <a:ext uri="{FF2B5EF4-FFF2-40B4-BE49-F238E27FC236}">
                  <a16:creationId xmlns:a16="http://schemas.microsoft.com/office/drawing/2014/main" id="{CC72839C-7CAF-237A-F533-BD61DEF49DC3}"/>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7" name="TextBox 97">
              <a:extLst>
                <a:ext uri="{FF2B5EF4-FFF2-40B4-BE49-F238E27FC236}">
                  <a16:creationId xmlns:a16="http://schemas.microsoft.com/office/drawing/2014/main" id="{DB6369E8-4F12-423E-F7D3-C8BF280D46D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9" name="Group 94">
            <a:extLst>
              <a:ext uri="{FF2B5EF4-FFF2-40B4-BE49-F238E27FC236}">
                <a16:creationId xmlns:a16="http://schemas.microsoft.com/office/drawing/2014/main" id="{CBF179BB-1CE4-F5B7-2A93-BA7CF40B6D1B}"/>
              </a:ext>
            </a:extLst>
          </p:cNvPr>
          <p:cNvGrpSpPr/>
          <p:nvPr/>
        </p:nvGrpSpPr>
        <p:grpSpPr>
          <a:xfrm>
            <a:off x="9080221" y="8966538"/>
            <a:ext cx="693343" cy="544662"/>
            <a:chOff x="0" y="0"/>
            <a:chExt cx="924457" cy="726216"/>
          </a:xfrm>
        </p:grpSpPr>
        <p:sp>
          <p:nvSpPr>
            <p:cNvPr id="10" name="Freeform 95">
              <a:extLst>
                <a:ext uri="{FF2B5EF4-FFF2-40B4-BE49-F238E27FC236}">
                  <a16:creationId xmlns:a16="http://schemas.microsoft.com/office/drawing/2014/main" id="{D965D91F-D3EB-9FE7-6C38-7DE3C492BAA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11" name="TextBox 96">
              <a:extLst>
                <a:ext uri="{FF2B5EF4-FFF2-40B4-BE49-F238E27FC236}">
                  <a16:creationId xmlns:a16="http://schemas.microsoft.com/office/drawing/2014/main" id="{5F892CE7-0505-7817-E680-19E0BA46981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2" name="TextBox 97">
              <a:extLst>
                <a:ext uri="{FF2B5EF4-FFF2-40B4-BE49-F238E27FC236}">
                  <a16:creationId xmlns:a16="http://schemas.microsoft.com/office/drawing/2014/main" id="{7061A556-F935-A5FC-C474-B7E777206942}"/>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pic>
        <p:nvPicPr>
          <p:cNvPr id="40" name="Picture 39">
            <a:extLst>
              <a:ext uri="{FF2B5EF4-FFF2-40B4-BE49-F238E27FC236}">
                <a16:creationId xmlns:a16="http://schemas.microsoft.com/office/drawing/2014/main" id="{DD7B63F8-424E-79CC-41C2-9C10D3569EEF}"/>
              </a:ext>
            </a:extLst>
          </p:cNvPr>
          <p:cNvPicPr>
            <a:picLocks noChangeAspect="1"/>
          </p:cNvPicPr>
          <p:nvPr/>
        </p:nvPicPr>
        <p:blipFill>
          <a:blip r:embed="rId14"/>
          <a:stretch>
            <a:fillRect/>
          </a:stretch>
        </p:blipFill>
        <p:spPr>
          <a:xfrm>
            <a:off x="8778616" y="6731566"/>
            <a:ext cx="902286" cy="274344"/>
          </a:xfrm>
          <a:prstGeom prst="rect">
            <a:avLst/>
          </a:prstGeom>
        </p:spPr>
      </p:pic>
      <p:sp>
        <p:nvSpPr>
          <p:cNvPr id="41" name="Freeform 23">
            <a:extLst>
              <a:ext uri="{FF2B5EF4-FFF2-40B4-BE49-F238E27FC236}">
                <a16:creationId xmlns:a16="http://schemas.microsoft.com/office/drawing/2014/main" id="{CEE065A4-BBAC-84B4-CB69-8AEC53D28BEF}"/>
              </a:ext>
            </a:extLst>
          </p:cNvPr>
          <p:cNvSpPr/>
          <p:nvPr/>
        </p:nvSpPr>
        <p:spPr>
          <a:xfrm flipH="1">
            <a:off x="4915085" y="8813374"/>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pic>
        <p:nvPicPr>
          <p:cNvPr id="42" name="Picture 41">
            <a:extLst>
              <a:ext uri="{FF2B5EF4-FFF2-40B4-BE49-F238E27FC236}">
                <a16:creationId xmlns:a16="http://schemas.microsoft.com/office/drawing/2014/main" id="{D48E5657-3773-BD7F-4966-85881FAEE10D}"/>
              </a:ext>
            </a:extLst>
          </p:cNvPr>
          <p:cNvPicPr>
            <a:picLocks noChangeAspect="1"/>
          </p:cNvPicPr>
          <p:nvPr/>
        </p:nvPicPr>
        <p:blipFill>
          <a:blip r:embed="rId15"/>
          <a:stretch>
            <a:fillRect/>
          </a:stretch>
        </p:blipFill>
        <p:spPr>
          <a:xfrm>
            <a:off x="7751276" y="8965346"/>
            <a:ext cx="736021" cy="495687"/>
          </a:xfrm>
          <a:prstGeom prst="rect">
            <a:avLst/>
          </a:prstGeom>
        </p:spPr>
      </p:pic>
      <p:pic>
        <p:nvPicPr>
          <p:cNvPr id="27" name="Picture 26">
            <a:extLst>
              <a:ext uri="{FF2B5EF4-FFF2-40B4-BE49-F238E27FC236}">
                <a16:creationId xmlns:a16="http://schemas.microsoft.com/office/drawing/2014/main" id="{BE2300C0-5C2E-9756-12BC-7274363FAEB2}"/>
              </a:ext>
            </a:extLst>
          </p:cNvPr>
          <p:cNvPicPr>
            <a:picLocks noChangeAspect="1"/>
          </p:cNvPicPr>
          <p:nvPr/>
        </p:nvPicPr>
        <p:blipFill>
          <a:blip r:embed="rId15"/>
          <a:stretch>
            <a:fillRect/>
          </a:stretch>
        </p:blipFill>
        <p:spPr>
          <a:xfrm>
            <a:off x="2550406" y="3937318"/>
            <a:ext cx="736021" cy="495687"/>
          </a:xfrm>
          <a:prstGeom prst="rect">
            <a:avLst/>
          </a:prstGeom>
        </p:spPr>
      </p:pic>
      <p:grpSp>
        <p:nvGrpSpPr>
          <p:cNvPr id="29" name="Group 24">
            <a:extLst>
              <a:ext uri="{FF2B5EF4-FFF2-40B4-BE49-F238E27FC236}">
                <a16:creationId xmlns:a16="http://schemas.microsoft.com/office/drawing/2014/main" id="{1CF58F1A-273E-0946-456F-B651D70FD706}"/>
              </a:ext>
            </a:extLst>
          </p:cNvPr>
          <p:cNvGrpSpPr/>
          <p:nvPr/>
        </p:nvGrpSpPr>
        <p:grpSpPr>
          <a:xfrm>
            <a:off x="6757109" y="3725323"/>
            <a:ext cx="849460" cy="756542"/>
            <a:chOff x="0" y="43144"/>
            <a:chExt cx="1132614" cy="1008722"/>
          </a:xfrm>
        </p:grpSpPr>
        <p:grpSp>
          <p:nvGrpSpPr>
            <p:cNvPr id="30" name="Group 25">
              <a:extLst>
                <a:ext uri="{FF2B5EF4-FFF2-40B4-BE49-F238E27FC236}">
                  <a16:creationId xmlns:a16="http://schemas.microsoft.com/office/drawing/2014/main" id="{E42F5687-BD20-AA73-9A90-433A647A2682}"/>
                </a:ext>
              </a:extLst>
            </p:cNvPr>
            <p:cNvGrpSpPr/>
            <p:nvPr/>
          </p:nvGrpSpPr>
          <p:grpSpPr>
            <a:xfrm>
              <a:off x="0" y="43144"/>
              <a:ext cx="1008722" cy="1008722"/>
              <a:chOff x="0" y="0"/>
              <a:chExt cx="812800" cy="812800"/>
            </a:xfrm>
          </p:grpSpPr>
          <p:sp>
            <p:nvSpPr>
              <p:cNvPr id="43" name="Freeform 26">
                <a:extLst>
                  <a:ext uri="{FF2B5EF4-FFF2-40B4-BE49-F238E27FC236}">
                    <a16:creationId xmlns:a16="http://schemas.microsoft.com/office/drawing/2014/main" id="{D7463523-29EB-CDBF-7828-9ECFBED251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4" name="TextBox 27">
                <a:extLst>
                  <a:ext uri="{FF2B5EF4-FFF2-40B4-BE49-F238E27FC236}">
                    <a16:creationId xmlns:a16="http://schemas.microsoft.com/office/drawing/2014/main" id="{FC024684-D8E4-171F-E372-AD896DB3658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1" name="Freeform 28">
              <a:extLst>
                <a:ext uri="{FF2B5EF4-FFF2-40B4-BE49-F238E27FC236}">
                  <a16:creationId xmlns:a16="http://schemas.microsoft.com/office/drawing/2014/main" id="{D8ADD132-683E-9B67-DD57-8597E407DC8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32" name="TextBox 29">
              <a:extLst>
                <a:ext uri="{FF2B5EF4-FFF2-40B4-BE49-F238E27FC236}">
                  <a16:creationId xmlns:a16="http://schemas.microsoft.com/office/drawing/2014/main" id="{E46D773C-83E9-E74D-A157-F4CA14952C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33" name="TextBox 30">
              <a:extLst>
                <a:ext uri="{FF2B5EF4-FFF2-40B4-BE49-F238E27FC236}">
                  <a16:creationId xmlns:a16="http://schemas.microsoft.com/office/drawing/2014/main" id="{CCCE66F1-C773-53E6-DB8D-A7F47DC31B6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45" name="Group 24">
            <a:extLst>
              <a:ext uri="{FF2B5EF4-FFF2-40B4-BE49-F238E27FC236}">
                <a16:creationId xmlns:a16="http://schemas.microsoft.com/office/drawing/2014/main" id="{93B3CA2A-4601-FF6E-610D-3DCC3D1F2D7B}"/>
              </a:ext>
            </a:extLst>
          </p:cNvPr>
          <p:cNvGrpSpPr/>
          <p:nvPr/>
        </p:nvGrpSpPr>
        <p:grpSpPr>
          <a:xfrm>
            <a:off x="6729605" y="6330729"/>
            <a:ext cx="849460" cy="756542"/>
            <a:chOff x="0" y="43144"/>
            <a:chExt cx="1132614" cy="1008722"/>
          </a:xfrm>
        </p:grpSpPr>
        <p:grpSp>
          <p:nvGrpSpPr>
            <p:cNvPr id="46" name="Group 25">
              <a:extLst>
                <a:ext uri="{FF2B5EF4-FFF2-40B4-BE49-F238E27FC236}">
                  <a16:creationId xmlns:a16="http://schemas.microsoft.com/office/drawing/2014/main" id="{9ED8B005-EC33-24DE-56A5-9B50DC56E62D}"/>
                </a:ext>
              </a:extLst>
            </p:cNvPr>
            <p:cNvGrpSpPr/>
            <p:nvPr/>
          </p:nvGrpSpPr>
          <p:grpSpPr>
            <a:xfrm>
              <a:off x="0" y="43144"/>
              <a:ext cx="1008722" cy="1008722"/>
              <a:chOff x="0" y="0"/>
              <a:chExt cx="812800" cy="812800"/>
            </a:xfrm>
          </p:grpSpPr>
          <p:sp>
            <p:nvSpPr>
              <p:cNvPr id="50" name="Freeform 26">
                <a:extLst>
                  <a:ext uri="{FF2B5EF4-FFF2-40B4-BE49-F238E27FC236}">
                    <a16:creationId xmlns:a16="http://schemas.microsoft.com/office/drawing/2014/main" id="{E556BDBB-5E3B-09D2-5151-E673DD19470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51" name="TextBox 27">
                <a:extLst>
                  <a:ext uri="{FF2B5EF4-FFF2-40B4-BE49-F238E27FC236}">
                    <a16:creationId xmlns:a16="http://schemas.microsoft.com/office/drawing/2014/main" id="{C46CF39A-DC19-69F4-ADCC-ECEB6E6D287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7" name="Freeform 28">
              <a:extLst>
                <a:ext uri="{FF2B5EF4-FFF2-40B4-BE49-F238E27FC236}">
                  <a16:creationId xmlns:a16="http://schemas.microsoft.com/office/drawing/2014/main" id="{1D33BD1E-2117-AC05-40B5-47402826760E}"/>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48" name="TextBox 29">
              <a:extLst>
                <a:ext uri="{FF2B5EF4-FFF2-40B4-BE49-F238E27FC236}">
                  <a16:creationId xmlns:a16="http://schemas.microsoft.com/office/drawing/2014/main" id="{FF9ED7AD-645F-EB77-D7C6-56F002EA6DB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9" name="TextBox 30">
              <a:extLst>
                <a:ext uri="{FF2B5EF4-FFF2-40B4-BE49-F238E27FC236}">
                  <a16:creationId xmlns:a16="http://schemas.microsoft.com/office/drawing/2014/main" id="{DFE93AF9-0AC1-189E-CC66-9F77C5B96336}"/>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52" name="Picture 51">
            <a:extLst>
              <a:ext uri="{FF2B5EF4-FFF2-40B4-BE49-F238E27FC236}">
                <a16:creationId xmlns:a16="http://schemas.microsoft.com/office/drawing/2014/main" id="{8CCE3DCD-8A53-2313-79D9-BAA29210F583}"/>
              </a:ext>
            </a:extLst>
          </p:cNvPr>
          <p:cNvPicPr>
            <a:picLocks noChangeAspect="1"/>
          </p:cNvPicPr>
          <p:nvPr/>
        </p:nvPicPr>
        <p:blipFill>
          <a:blip r:embed="rId15"/>
          <a:stretch>
            <a:fillRect/>
          </a:stretch>
        </p:blipFill>
        <p:spPr>
          <a:xfrm>
            <a:off x="5915295" y="6580029"/>
            <a:ext cx="736021" cy="495687"/>
          </a:xfrm>
          <a:prstGeom prst="rect">
            <a:avLst/>
          </a:prstGeom>
        </p:spPr>
      </p:pic>
      <p:sp>
        <p:nvSpPr>
          <p:cNvPr id="53" name="Freeform 23">
            <a:extLst>
              <a:ext uri="{FF2B5EF4-FFF2-40B4-BE49-F238E27FC236}">
                <a16:creationId xmlns:a16="http://schemas.microsoft.com/office/drawing/2014/main" id="{71CC4620-70C7-92B4-AE76-22D72DAED0C0}"/>
              </a:ext>
            </a:extLst>
          </p:cNvPr>
          <p:cNvSpPr/>
          <p:nvPr/>
        </p:nvSpPr>
        <p:spPr>
          <a:xfrm flipH="1">
            <a:off x="2961103" y="6365411"/>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grpSp>
        <p:nvGrpSpPr>
          <p:cNvPr id="54" name="Group 24">
            <a:extLst>
              <a:ext uri="{FF2B5EF4-FFF2-40B4-BE49-F238E27FC236}">
                <a16:creationId xmlns:a16="http://schemas.microsoft.com/office/drawing/2014/main" id="{45933F86-C183-C780-6C00-F80B60E9AC47}"/>
              </a:ext>
            </a:extLst>
          </p:cNvPr>
          <p:cNvGrpSpPr/>
          <p:nvPr/>
        </p:nvGrpSpPr>
        <p:grpSpPr>
          <a:xfrm>
            <a:off x="9796081" y="3745847"/>
            <a:ext cx="849460" cy="756542"/>
            <a:chOff x="0" y="43144"/>
            <a:chExt cx="1132614" cy="1008722"/>
          </a:xfrm>
        </p:grpSpPr>
        <p:grpSp>
          <p:nvGrpSpPr>
            <p:cNvPr id="55" name="Group 25">
              <a:extLst>
                <a:ext uri="{FF2B5EF4-FFF2-40B4-BE49-F238E27FC236}">
                  <a16:creationId xmlns:a16="http://schemas.microsoft.com/office/drawing/2014/main" id="{3C4B6241-3091-28E6-A075-B17D6D10F11F}"/>
                </a:ext>
              </a:extLst>
            </p:cNvPr>
            <p:cNvGrpSpPr/>
            <p:nvPr/>
          </p:nvGrpSpPr>
          <p:grpSpPr>
            <a:xfrm>
              <a:off x="0" y="43144"/>
              <a:ext cx="1008722" cy="1008722"/>
              <a:chOff x="0" y="0"/>
              <a:chExt cx="812800" cy="812800"/>
            </a:xfrm>
          </p:grpSpPr>
          <p:sp>
            <p:nvSpPr>
              <p:cNvPr id="59" name="Freeform 26">
                <a:extLst>
                  <a:ext uri="{FF2B5EF4-FFF2-40B4-BE49-F238E27FC236}">
                    <a16:creationId xmlns:a16="http://schemas.microsoft.com/office/drawing/2014/main" id="{80C309A5-4EB3-A01C-827A-67CE7D3416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0" name="TextBox 27">
                <a:extLst>
                  <a:ext uri="{FF2B5EF4-FFF2-40B4-BE49-F238E27FC236}">
                    <a16:creationId xmlns:a16="http://schemas.microsoft.com/office/drawing/2014/main" id="{C1253845-1D17-41FC-A1F2-70776079D0F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6" name="Freeform 28">
              <a:extLst>
                <a:ext uri="{FF2B5EF4-FFF2-40B4-BE49-F238E27FC236}">
                  <a16:creationId xmlns:a16="http://schemas.microsoft.com/office/drawing/2014/main" id="{D0A727F0-44DA-C77C-1482-C7E4088D1CB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57" name="TextBox 29">
              <a:extLst>
                <a:ext uri="{FF2B5EF4-FFF2-40B4-BE49-F238E27FC236}">
                  <a16:creationId xmlns:a16="http://schemas.microsoft.com/office/drawing/2014/main" id="{959962D2-1F69-14EE-1C99-E96707817E1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58" name="TextBox 30">
              <a:extLst>
                <a:ext uri="{FF2B5EF4-FFF2-40B4-BE49-F238E27FC236}">
                  <a16:creationId xmlns:a16="http://schemas.microsoft.com/office/drawing/2014/main" id="{262E1D8E-6E26-FA16-AB53-9992B13FEEBD}"/>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61" name="Group 94">
            <a:extLst>
              <a:ext uri="{FF2B5EF4-FFF2-40B4-BE49-F238E27FC236}">
                <a16:creationId xmlns:a16="http://schemas.microsoft.com/office/drawing/2014/main" id="{41018CD8-E8B6-E390-54FB-1FD0F3328A40}"/>
              </a:ext>
            </a:extLst>
          </p:cNvPr>
          <p:cNvGrpSpPr/>
          <p:nvPr/>
        </p:nvGrpSpPr>
        <p:grpSpPr>
          <a:xfrm>
            <a:off x="12504629" y="8940837"/>
            <a:ext cx="693343" cy="544662"/>
            <a:chOff x="0" y="0"/>
            <a:chExt cx="924457" cy="726216"/>
          </a:xfrm>
        </p:grpSpPr>
        <p:sp>
          <p:nvSpPr>
            <p:cNvPr id="62" name="Freeform 95">
              <a:extLst>
                <a:ext uri="{FF2B5EF4-FFF2-40B4-BE49-F238E27FC236}">
                  <a16:creationId xmlns:a16="http://schemas.microsoft.com/office/drawing/2014/main" id="{C355AA25-9D40-4C3E-707C-0BC8614CADA7}"/>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63" name="TextBox 96">
              <a:extLst>
                <a:ext uri="{FF2B5EF4-FFF2-40B4-BE49-F238E27FC236}">
                  <a16:creationId xmlns:a16="http://schemas.microsoft.com/office/drawing/2014/main" id="{D7CDEA26-6C9D-8258-6D9A-8B7E2E42D288}"/>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65" name="TextBox 97">
              <a:extLst>
                <a:ext uri="{FF2B5EF4-FFF2-40B4-BE49-F238E27FC236}">
                  <a16:creationId xmlns:a16="http://schemas.microsoft.com/office/drawing/2014/main" id="{B1261C72-F9A5-4C8D-4727-26F97D277A5A}"/>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pic>
        <p:nvPicPr>
          <p:cNvPr id="67" name="Picture 66">
            <a:extLst>
              <a:ext uri="{FF2B5EF4-FFF2-40B4-BE49-F238E27FC236}">
                <a16:creationId xmlns:a16="http://schemas.microsoft.com/office/drawing/2014/main" id="{373C1F14-A2F3-4EB1-640D-3D64FF20ECA3}"/>
              </a:ext>
            </a:extLst>
          </p:cNvPr>
          <p:cNvPicPr>
            <a:picLocks noChangeAspect="1"/>
          </p:cNvPicPr>
          <p:nvPr/>
        </p:nvPicPr>
        <p:blipFill>
          <a:blip r:embed="rId15"/>
          <a:stretch>
            <a:fillRect/>
          </a:stretch>
        </p:blipFill>
        <p:spPr>
          <a:xfrm>
            <a:off x="14808268" y="9008210"/>
            <a:ext cx="736021" cy="495687"/>
          </a:xfrm>
          <a:prstGeom prst="rect">
            <a:avLst/>
          </a:prstGeom>
        </p:spPr>
      </p:pic>
      <p:pic>
        <p:nvPicPr>
          <p:cNvPr id="68" name="Picture 67">
            <a:extLst>
              <a:ext uri="{FF2B5EF4-FFF2-40B4-BE49-F238E27FC236}">
                <a16:creationId xmlns:a16="http://schemas.microsoft.com/office/drawing/2014/main" id="{F3CCC71C-3D52-6C33-43D1-89EA97DA2EBB}"/>
              </a:ext>
            </a:extLst>
          </p:cNvPr>
          <p:cNvPicPr>
            <a:picLocks noChangeAspect="1"/>
          </p:cNvPicPr>
          <p:nvPr/>
        </p:nvPicPr>
        <p:blipFill>
          <a:blip r:embed="rId15"/>
          <a:stretch>
            <a:fillRect/>
          </a:stretch>
        </p:blipFill>
        <p:spPr>
          <a:xfrm>
            <a:off x="9796081" y="6541857"/>
            <a:ext cx="736021" cy="495687"/>
          </a:xfrm>
          <a:prstGeom prst="rect">
            <a:avLst/>
          </a:prstGeom>
        </p:spPr>
      </p:pic>
      <p:pic>
        <p:nvPicPr>
          <p:cNvPr id="13" name="Picture 12">
            <a:extLst>
              <a:ext uri="{FF2B5EF4-FFF2-40B4-BE49-F238E27FC236}">
                <a16:creationId xmlns:a16="http://schemas.microsoft.com/office/drawing/2014/main" id="{66E14208-1DC5-1198-0807-2DDBFB8C5CCF}"/>
              </a:ext>
            </a:extLst>
          </p:cNvPr>
          <p:cNvPicPr>
            <a:picLocks noChangeAspect="1"/>
          </p:cNvPicPr>
          <p:nvPr/>
        </p:nvPicPr>
        <p:blipFill>
          <a:blip r:embed="rId15"/>
          <a:stretch>
            <a:fillRect/>
          </a:stretch>
        </p:blipFill>
        <p:spPr>
          <a:xfrm>
            <a:off x="1938522" y="8884668"/>
            <a:ext cx="736021" cy="495687"/>
          </a:xfrm>
          <a:prstGeom prst="rect">
            <a:avLst/>
          </a:prstGeom>
        </p:spPr>
      </p:pic>
      <p:pic>
        <p:nvPicPr>
          <p:cNvPr id="15" name="Picture 2">
            <a:extLst>
              <a:ext uri="{FF2B5EF4-FFF2-40B4-BE49-F238E27FC236}">
                <a16:creationId xmlns:a16="http://schemas.microsoft.com/office/drawing/2014/main" id="{4BD59589-F302-A083-8E91-72D567B8625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V="1">
            <a:off x="15454262" y="6438361"/>
            <a:ext cx="823842" cy="4925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0817D068-BA45-F567-2793-B9B03340555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V="1">
            <a:off x="1551818" y="3860496"/>
            <a:ext cx="823842" cy="49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0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295839080"/>
              </p:ext>
            </p:extLst>
          </p:nvPr>
        </p:nvGraphicFramePr>
        <p:xfrm>
          <a:off x="1215360" y="1682218"/>
          <a:ext cx="15726335" cy="7899656"/>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1257960483"/>
                    </a:ext>
                  </a:extLst>
                </a:gridCol>
                <a:gridCol w="211373">
                  <a:extLst>
                    <a:ext uri="{9D8B030D-6E8A-4147-A177-3AD203B41FA5}">
                      <a16:colId xmlns:a16="http://schemas.microsoft.com/office/drawing/2014/main" val="3704868386"/>
                    </a:ext>
                  </a:extLst>
                </a:gridCol>
                <a:gridCol w="2933894">
                  <a:extLst>
                    <a:ext uri="{9D8B030D-6E8A-4147-A177-3AD203B41FA5}">
                      <a16:colId xmlns:a16="http://schemas.microsoft.com/office/drawing/2014/main" val="1574847721"/>
                    </a:ext>
                  </a:extLst>
                </a:gridCol>
                <a:gridCol w="3145267">
                  <a:extLst>
                    <a:ext uri="{9D8B030D-6E8A-4147-A177-3AD203B41FA5}">
                      <a16:colId xmlns:a16="http://schemas.microsoft.com/office/drawing/2014/main" val="4092775209"/>
                    </a:ext>
                  </a:extLst>
                </a:gridCol>
                <a:gridCol w="3145267">
                  <a:extLst>
                    <a:ext uri="{9D8B030D-6E8A-4147-A177-3AD203B41FA5}">
                      <a16:colId xmlns:a16="http://schemas.microsoft.com/office/drawing/2014/main" val="2833176240"/>
                    </a:ext>
                  </a:extLst>
                </a:gridCol>
                <a:gridCol w="3145267">
                  <a:extLst>
                    <a:ext uri="{9D8B030D-6E8A-4147-A177-3AD203B41FA5}">
                      <a16:colId xmlns:a16="http://schemas.microsoft.com/office/drawing/2014/main" val="2375869498"/>
                    </a:ext>
                  </a:extLst>
                </a:gridCol>
              </a:tblGrid>
              <a:tr h="482135">
                <a:tc gridSpan="2">
                  <a:txBody>
                    <a:bodyPr/>
                    <a:lstStyle/>
                    <a:p>
                      <a:pPr algn="ctr"/>
                      <a:r>
                        <a:rPr lang="en-GB" sz="2800" b="0" dirty="0">
                          <a:solidFill>
                            <a:srgbClr val="DDB666"/>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ctr"/>
                      <a:r>
                        <a:rPr lang="en-GB" sz="2800" b="0" dirty="0">
                          <a:solidFill>
                            <a:srgbClr val="DDB666"/>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2571604415"/>
                  </a:ext>
                </a:extLst>
              </a:tr>
              <a:tr h="1822951">
                <a:tc gridSpan="2">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Summer Pizza with New Potatoes</a:t>
                      </a:r>
                    </a:p>
                    <a:p>
                      <a:pPr algn="l">
                        <a:lnSpc>
                          <a:spcPts val="1960"/>
                        </a:lnSpc>
                      </a:pPr>
                      <a:r>
                        <a:rPr lang="en-US" sz="1400" kern="1200" dirty="0">
                          <a:solidFill>
                            <a:srgbClr val="000000"/>
                          </a:solidFill>
                          <a:latin typeface="Century Gothic" panose="020B0502020202020204" pitchFamily="34" charset="0"/>
                          <a:ea typeface="+mn-ea"/>
                          <a:cs typeface="+mn-cs"/>
                        </a:rPr>
                        <a:t>Homemade 50/50 </a:t>
                      </a:r>
                      <a:r>
                        <a:rPr lang="en-US" sz="1400" kern="1200" dirty="0" err="1">
                          <a:solidFill>
                            <a:srgbClr val="000000"/>
                          </a:solidFill>
                          <a:latin typeface="Century Gothic" panose="020B0502020202020204" pitchFamily="34" charset="0"/>
                          <a:ea typeface="+mn-ea"/>
                          <a:cs typeface="+mn-cs"/>
                        </a:rPr>
                        <a:t>Wholemeal</a:t>
                      </a:r>
                      <a:r>
                        <a:rPr lang="en-US" sz="1400" kern="1200" dirty="0">
                          <a:solidFill>
                            <a:srgbClr val="000000"/>
                          </a:solidFill>
                          <a:latin typeface="Century Gothic" panose="020B0502020202020204" pitchFamily="34" charset="0"/>
                          <a:ea typeface="+mn-ea"/>
                          <a:cs typeface="+mn-cs"/>
                        </a:rPr>
                        <a:t>  Base topped with Cheddar </a:t>
                      </a:r>
                    </a:p>
                    <a:p>
                      <a:pPr algn="l">
                        <a:lnSpc>
                          <a:spcPts val="1960"/>
                        </a:lnSpc>
                      </a:pPr>
                      <a:r>
                        <a:rPr lang="en-US" sz="1400" kern="1200" dirty="0">
                          <a:solidFill>
                            <a:srgbClr val="000000"/>
                          </a:solidFill>
                          <a:latin typeface="Century Gothic" panose="020B0502020202020204" pitchFamily="34" charset="0"/>
                          <a:ea typeface="+mn-ea"/>
                          <a:cs typeface="+mn-cs"/>
                        </a:rPr>
                        <a:t>Cheese, Carrots, Fresh Pepper, Red Onion, Sweetcorn and a Homemade Tomato Sauce (Chopped Tomatoes, Tomato Puree and Herbs). Served </a:t>
                      </a:r>
                    </a:p>
                    <a:p>
                      <a:pPr algn="l">
                        <a:lnSpc>
                          <a:spcPts val="1960"/>
                        </a:lnSpc>
                      </a:pPr>
                      <a:r>
                        <a:rPr lang="en-US" sz="1400" kern="1200" dirty="0">
                          <a:solidFill>
                            <a:srgbClr val="000000"/>
                          </a:solidFill>
                          <a:latin typeface="Century Gothic" panose="020B0502020202020204" pitchFamily="34" charset="0"/>
                          <a:ea typeface="+mn-ea"/>
                          <a:cs typeface="+mn-cs"/>
                        </a:rPr>
                        <a:t>with New Potatoes</a:t>
                      </a:r>
                    </a:p>
                    <a:p>
                      <a:pPr algn="l">
                        <a:lnSpc>
                          <a:spcPts val="1960"/>
                        </a:lnSpc>
                      </a:pP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r>
                        <a:rPr lang="en-US" sz="1400" dirty="0">
                          <a:solidFill>
                            <a:srgbClr val="000000"/>
                          </a:solidFill>
                          <a:highlight>
                            <a:srgbClr val="FFFF00"/>
                          </a:highlight>
                          <a:latin typeface="Canva Sans Bold"/>
                        </a:rPr>
                        <a:t>NEW Mild Caribbean Chicken with Rice and Peas </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Beef Meatballs in Tomato Sauce with Spaghetti</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Red Tractor Accredited Beef Meatballs from Gloucestershire’s Local Butchers</a:t>
                      </a:r>
                      <a:r>
                        <a:rPr lang="en-GB" sz="1400" kern="1200" dirty="0">
                          <a:solidFill>
                            <a:srgbClr val="000000"/>
                          </a:solidFill>
                          <a:latin typeface="Century Gothic" panose="020B0502020202020204" pitchFamily="34" charset="0"/>
                          <a:ea typeface="+mn-ea"/>
                          <a:cs typeface="+mn-cs"/>
                        </a:rPr>
                        <a:t> In a Homemade Tomato Sauce Served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kern="1200" dirty="0">
                          <a:solidFill>
                            <a:srgbClr val="000000"/>
                          </a:solidFill>
                          <a:latin typeface="Century Gothic" panose="020B0502020202020204" pitchFamily="34" charset="0"/>
                          <a:ea typeface="+mn-ea"/>
                          <a:cs typeface="+mn-cs"/>
                        </a:rPr>
                        <a:t>with Spaghetti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rgbClr val="000000"/>
                          </a:solidFill>
                          <a:latin typeface="Century Gothic" panose="020B0502020202020204" pitchFamily="34" charset="0"/>
                        </a:rPr>
                        <a:t>Roast Pork with Roast </a:t>
                      </a:r>
                    </a:p>
                    <a:p>
                      <a:pPr algn="l">
                        <a:lnSpc>
                          <a:spcPts val="1960"/>
                        </a:lnSpc>
                      </a:pPr>
                      <a:r>
                        <a:rPr lang="en-US" sz="1400" b="1">
                          <a:solidFill>
                            <a:srgbClr val="000000"/>
                          </a:solidFill>
                          <a:latin typeface="Century Gothic" panose="020B0502020202020204" pitchFamily="34" charset="0"/>
                        </a:rPr>
                        <a:t>Potatoes and Gravy </a:t>
                      </a:r>
                    </a:p>
                    <a:p>
                      <a:pPr marL="0" lvl="0" indent="0" algn="l">
                        <a:lnSpc>
                          <a:spcPts val="1960"/>
                        </a:lnSpc>
                        <a:spcBef>
                          <a:spcPct val="0"/>
                        </a:spcBef>
                      </a:pPr>
                      <a:r>
                        <a:rPr lang="en-US" sz="1400">
                          <a:solidFill>
                            <a:srgbClr val="000000"/>
                          </a:solidFill>
                          <a:latin typeface="Century Gothic" panose="020B0502020202020204" pitchFamily="34" charset="0"/>
                        </a:rPr>
                        <a:t>Red Tractor Accredited </a:t>
                      </a:r>
                    </a:p>
                    <a:p>
                      <a:pPr marL="0" lvl="0" indent="0" algn="l">
                        <a:lnSpc>
                          <a:spcPts val="1960"/>
                        </a:lnSpc>
                        <a:spcBef>
                          <a:spcPct val="0"/>
                        </a:spcBef>
                      </a:pPr>
                      <a:r>
                        <a:rPr lang="en-US" sz="1400">
                          <a:solidFill>
                            <a:srgbClr val="000000"/>
                          </a:solidFill>
                          <a:latin typeface="Century Gothic" panose="020B0502020202020204" pitchFamily="34" charset="0"/>
                        </a:rPr>
                        <a:t>Pork from Gloucestershire’s Local Butchers Served With</a:t>
                      </a:r>
                    </a:p>
                    <a:p>
                      <a:pPr marL="0" lvl="0" indent="0" algn="l">
                        <a:lnSpc>
                          <a:spcPts val="1960"/>
                        </a:lnSpc>
                        <a:spcBef>
                          <a:spcPct val="0"/>
                        </a:spcBef>
                      </a:pPr>
                      <a:r>
                        <a:rPr lang="en-US" sz="1400">
                          <a:solidFill>
                            <a:srgbClr val="000000"/>
                          </a:solidFill>
                          <a:latin typeface="Century Gothic" panose="020B0502020202020204" pitchFamily="34" charset="0"/>
                        </a:rPr>
                        <a:t>Homemade Roast</a:t>
                      </a:r>
                    </a:p>
                    <a:p>
                      <a:pPr marL="0" lvl="0" indent="0" algn="l">
                        <a:lnSpc>
                          <a:spcPts val="1960"/>
                        </a:lnSpc>
                        <a:spcBef>
                          <a:spcPct val="0"/>
                        </a:spcBef>
                      </a:pPr>
                      <a:r>
                        <a:rPr lang="en-US" sz="1400">
                          <a:solidFill>
                            <a:srgbClr val="000000"/>
                          </a:solidFill>
                          <a:latin typeface="Century Gothic"/>
                        </a:rPr>
                        <a:t>Potatoes and </a:t>
                      </a:r>
                    </a:p>
                    <a:p>
                      <a:pPr marL="0" lvl="0" indent="0" algn="l">
                        <a:lnSpc>
                          <a:spcPts val="1960"/>
                        </a:lnSpc>
                        <a:spcBef>
                          <a:spcPct val="0"/>
                        </a:spcBef>
                      </a:pPr>
                      <a:r>
                        <a:rPr lang="en-US" sz="1400">
                          <a:solidFill>
                            <a:srgbClr val="000000"/>
                          </a:solidFill>
                          <a:latin typeface="Century Gothic" panose="020B0502020202020204" pitchFamily="34" charset="0"/>
                        </a:rPr>
                        <a:t>Gravy</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kern="1200" dirty="0">
                          <a:solidFill>
                            <a:schemeClr val="dk1"/>
                          </a:solidFill>
                          <a:latin typeface="Century Gothic" panose="020B0502020202020204" pitchFamily="34" charset="0"/>
                          <a:ea typeface="+mn-ea"/>
                          <a:cs typeface="+mn-cs"/>
                        </a:rPr>
                        <a:t>Greek Chicken Pitta with </a:t>
                      </a:r>
                    </a:p>
                    <a:p>
                      <a:pPr algn="l">
                        <a:lnSpc>
                          <a:spcPts val="1960"/>
                        </a:lnSpc>
                      </a:pPr>
                      <a:r>
                        <a:rPr lang="en-US" sz="1400" b="1" kern="1200" dirty="0">
                          <a:solidFill>
                            <a:schemeClr val="dk1"/>
                          </a:solidFill>
                          <a:latin typeface="Century Gothic" panose="020B0502020202020204" pitchFamily="34" charset="0"/>
                          <a:ea typeface="+mn-ea"/>
                          <a:cs typeface="+mn-cs"/>
                        </a:rPr>
                        <a:t>Herby Rice, Tzatziki</a:t>
                      </a:r>
                    </a:p>
                    <a:p>
                      <a:pPr marL="0" lvl="0" indent="0" algn="l">
                        <a:lnSpc>
                          <a:spcPts val="1960"/>
                        </a:lnSpc>
                        <a:spcBef>
                          <a:spcPct val="0"/>
                        </a:spcBef>
                      </a:pPr>
                      <a:r>
                        <a:rPr lang="en-US" sz="1400" kern="1200" dirty="0">
                          <a:solidFill>
                            <a:schemeClr val="dk1"/>
                          </a:solidFill>
                          <a:latin typeface="Century Gothic" panose="020B0502020202020204" pitchFamily="34" charset="0"/>
                          <a:ea typeface="+mn-ea"/>
                          <a:cs typeface="+mn-cs"/>
                        </a:rPr>
                        <a:t>Red Tractor </a:t>
                      </a:r>
                      <a:r>
                        <a:rPr lang="en-US" sz="1400" kern="1200" noProof="0" dirty="0">
                          <a:solidFill>
                            <a:schemeClr val="dk1"/>
                          </a:solidFill>
                          <a:latin typeface="Century Gothic" panose="020B0502020202020204" pitchFamily="34" charset="0"/>
                          <a:ea typeface="+mn-ea"/>
                          <a:cs typeface="+mn-cs"/>
                        </a:rPr>
                        <a:t>Accredited </a:t>
                      </a:r>
                    </a:p>
                    <a:p>
                      <a:pPr marL="0" lvl="0" indent="0" algn="l">
                        <a:lnSpc>
                          <a:spcPts val="1960"/>
                        </a:lnSpc>
                        <a:spcBef>
                          <a:spcPct val="0"/>
                        </a:spcBef>
                        <a:buNone/>
                      </a:pPr>
                      <a:r>
                        <a:rPr lang="en-US" sz="1400" kern="1200" dirty="0">
                          <a:solidFill>
                            <a:schemeClr val="dk1"/>
                          </a:solidFill>
                          <a:latin typeface="Century Gothic" panose="020B0502020202020204" pitchFamily="34" charset="0"/>
                          <a:ea typeface="+mn-ea"/>
                          <a:cs typeface="+mn-cs"/>
                        </a:rPr>
                        <a:t>Diced Chicken from Gloucestershire's Local Butchers  Marinated in Paprika, Lemon, Herbs and Garlic and Served with Homemade Tzatziki, Pitta </a:t>
                      </a:r>
                    </a:p>
                    <a:p>
                      <a:pPr marL="0" lvl="0" indent="0" algn="l">
                        <a:lnSpc>
                          <a:spcPts val="1960"/>
                        </a:lnSpc>
                        <a:spcBef>
                          <a:spcPct val="0"/>
                        </a:spcBef>
                        <a:buNone/>
                      </a:pPr>
                      <a:r>
                        <a:rPr lang="en-US" sz="1400" kern="1200" dirty="0">
                          <a:solidFill>
                            <a:schemeClr val="dk1"/>
                          </a:solidFill>
                          <a:latin typeface="Century Gothic" panose="020B0502020202020204" pitchFamily="34" charset="0"/>
                          <a:ea typeface="+mn-ea"/>
                          <a:cs typeface="+mn-cs"/>
                        </a:rPr>
                        <a:t>Bread and Turmeric</a:t>
                      </a:r>
                    </a:p>
                    <a:p>
                      <a:pPr marL="0" lvl="0" indent="0" algn="l">
                        <a:lnSpc>
                          <a:spcPts val="1960"/>
                        </a:lnSpc>
                        <a:spcBef>
                          <a:spcPct val="0"/>
                        </a:spcBef>
                        <a:buNone/>
                      </a:pPr>
                      <a:r>
                        <a:rPr lang="en-US" sz="1400" kern="1200" dirty="0">
                          <a:solidFill>
                            <a:schemeClr val="dk1"/>
                          </a:solidFill>
                          <a:latin typeface="Century Gothic" panose="020B0502020202020204" pitchFamily="34" charset="0"/>
                          <a:ea typeface="+mn-ea"/>
                          <a:cs typeface="+mn-cs"/>
                        </a:rPr>
                        <a:t> &amp; Lemon Rice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chemeClr val="tx1"/>
                          </a:solidFill>
                          <a:latin typeface="Century Gothic" panose="020B0502020202020204" pitchFamily="34" charset="0"/>
                        </a:rPr>
                        <a:t>Fish Fingers, Chips and </a:t>
                      </a:r>
                    </a:p>
                    <a:p>
                      <a:pPr algn="l">
                        <a:lnSpc>
                          <a:spcPts val="1960"/>
                        </a:lnSpc>
                      </a:pPr>
                      <a:r>
                        <a:rPr lang="en-US" sz="1400" b="1">
                          <a:solidFill>
                            <a:schemeClr val="tx1"/>
                          </a:solidFill>
                          <a:latin typeface="Century Gothic" panose="020B0502020202020204" pitchFamily="34" charset="0"/>
                        </a:rPr>
                        <a:t>Tomato Ketchup</a:t>
                      </a:r>
                    </a:p>
                    <a:p>
                      <a:pPr marL="0" lvl="0" indent="0" algn="l">
                        <a:lnSpc>
                          <a:spcPts val="1960"/>
                        </a:lnSpc>
                        <a:spcBef>
                          <a:spcPct val="0"/>
                        </a:spcBef>
                      </a:pPr>
                      <a:r>
                        <a:rPr lang="en-US" sz="1400">
                          <a:solidFill>
                            <a:schemeClr val="tx1"/>
                          </a:solidFill>
                          <a:latin typeface="Century Gothic" panose="020B0502020202020204" pitchFamily="34" charset="0"/>
                        </a:rPr>
                        <a:t>Oven Baked Youngs MSC Accredited Pollock </a:t>
                      </a:r>
                    </a:p>
                    <a:p>
                      <a:pPr marL="0" lvl="0" indent="0" algn="l">
                        <a:lnSpc>
                          <a:spcPts val="1960"/>
                        </a:lnSpc>
                        <a:spcBef>
                          <a:spcPct val="0"/>
                        </a:spcBef>
                      </a:pPr>
                      <a:r>
                        <a:rPr lang="en-US" sz="1400">
                          <a:solidFill>
                            <a:schemeClr val="tx1"/>
                          </a:solidFill>
                          <a:latin typeface="Century Gothic"/>
                        </a:rPr>
                        <a:t>Fishfingers with Oven Baked Chips and Tomato Ketchup </a:t>
                      </a:r>
                    </a:p>
                    <a:p>
                      <a:pPr algn="l">
                        <a:lnSpc>
                          <a:spcPts val="1960"/>
                        </a:lnSpc>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889949154"/>
                  </a:ext>
                </a:extLst>
              </a:tr>
              <a:tr h="2196729">
                <a:tc gridSpan="2">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Vegetable Pasta Bake</a:t>
                      </a:r>
                    </a:p>
                    <a:p>
                      <a:pPr algn="l">
                        <a:lnSpc>
                          <a:spcPts val="1960"/>
                        </a:lnSpc>
                      </a:pPr>
                      <a:r>
                        <a:rPr lang="en-US" sz="1400" kern="1200" dirty="0">
                          <a:solidFill>
                            <a:srgbClr val="000000"/>
                          </a:solidFill>
                          <a:latin typeface="Century Gothic" panose="020B0502020202020204" pitchFamily="34" charset="0"/>
                          <a:ea typeface="+mn-ea"/>
                          <a:cs typeface="+mn-cs"/>
                        </a:rPr>
                        <a:t>Tomato Vegetable Pasta Bake</a:t>
                      </a:r>
                    </a:p>
                    <a:p>
                      <a:pPr algn="l">
                        <a:lnSpc>
                          <a:spcPts val="1960"/>
                        </a:lnSpc>
                      </a:pPr>
                      <a:r>
                        <a:rPr lang="en-US" sz="1400" kern="1200" dirty="0">
                          <a:solidFill>
                            <a:srgbClr val="000000"/>
                          </a:solidFill>
                          <a:latin typeface="Century Gothic" panose="020B0502020202020204" pitchFamily="34" charset="0"/>
                          <a:ea typeface="+mn-ea"/>
                          <a:cs typeface="+mn-cs"/>
                        </a:rPr>
                        <a:t>with Roasted Vegetables (Mixed Peppers, Butternut Squash, Sweet Potato and Carrots) with a Homemade Tomato and Lentil Sauce, Baked and </a:t>
                      </a:r>
                    </a:p>
                    <a:p>
                      <a:pPr algn="l">
                        <a:lnSpc>
                          <a:spcPts val="1960"/>
                        </a:lnSpc>
                      </a:pPr>
                      <a:r>
                        <a:rPr lang="en-US" sz="1400" kern="1200" dirty="0">
                          <a:solidFill>
                            <a:srgbClr val="000000"/>
                          </a:solidFill>
                          <a:latin typeface="Century Gothic" panose="020B0502020202020204" pitchFamily="34" charset="0"/>
                          <a:ea typeface="+mn-ea"/>
                          <a:cs typeface="+mn-cs"/>
                        </a:rPr>
                        <a:t>Topped with Cheese</a:t>
                      </a: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r>
                        <a:rPr lang="en-US" sz="1400" dirty="0">
                          <a:solidFill>
                            <a:srgbClr val="000000"/>
                          </a:solidFill>
                          <a:highlight>
                            <a:srgbClr val="FFFF00"/>
                          </a:highlight>
                          <a:latin typeface="Canva Sans Bold"/>
                        </a:rPr>
                        <a:t>NEW Caribbean Butterbean Stew with Rice and Peas  </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Vegan Burger with 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Forest Green kitchen Vegan Burger Served in a Hot Dog</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Bun with Baked Potato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b="0" dirty="0">
                        <a:highlight>
                          <a:srgbClr val="FFFF00"/>
                        </a:highlight>
                        <a:latin typeface="Century Gothic" panose="020B0502020202020204" pitchFamily="34" charset="0"/>
                      </a:endParaRPr>
                    </a:p>
                    <a:p>
                      <a:pPr algn="l" defTabSz="914400">
                        <a:lnSpc>
                          <a:spcPts val="1960"/>
                        </a:lnSpc>
                        <a:tabLst/>
                        <a:defRPr/>
                      </a:pP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rgbClr val="000000"/>
                          </a:solidFill>
                          <a:latin typeface="Century Gothic"/>
                        </a:rPr>
                        <a:t>Vegetable Loaf with Roast Potatoes and Gravy</a:t>
                      </a:r>
                    </a:p>
                    <a:p>
                      <a:pPr lvl="0">
                        <a:lnSpc>
                          <a:spcPts val="1960"/>
                        </a:lnSpc>
                      </a:pPr>
                      <a:r>
                        <a:rPr lang="en-US" sz="1400" dirty="0">
                          <a:solidFill>
                            <a:srgbClr val="000000"/>
                          </a:solidFill>
                          <a:latin typeface="Century Gothic"/>
                        </a:rPr>
                        <a:t>Homemade Vegetable Soya Loaf (Lentils, Soya Mince, Onion, </a:t>
                      </a:r>
                      <a:r>
                        <a:rPr lang="en-US" sz="1400" dirty="0" err="1">
                          <a:solidFill>
                            <a:srgbClr val="000000"/>
                          </a:solidFill>
                          <a:latin typeface="Century Gothic"/>
                        </a:rPr>
                        <a:t>Courgette</a:t>
                      </a:r>
                      <a:r>
                        <a:rPr lang="en-US" sz="1400" dirty="0">
                          <a:solidFill>
                            <a:srgbClr val="000000"/>
                          </a:solidFill>
                          <a:latin typeface="Century Gothic"/>
                        </a:rPr>
                        <a:t>, Carrot) Served with Homemade Roast Potato and </a:t>
                      </a:r>
                    </a:p>
                    <a:p>
                      <a:pPr lvl="0">
                        <a:lnSpc>
                          <a:spcPts val="1960"/>
                        </a:lnSpc>
                        <a:defRPr/>
                      </a:pPr>
                      <a:r>
                        <a:rPr lang="en-US" sz="1400">
                          <a:solidFill>
                            <a:srgbClr val="000000"/>
                          </a:solidFill>
                          <a:latin typeface="Century Gothic"/>
                        </a:rPr>
                        <a:t>Gravy</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rgbClr val="000000"/>
                          </a:solidFill>
                          <a:latin typeface="Century Gothic"/>
                        </a:rPr>
                        <a:t>Spaghetti and Vegan Soya Bolognese</a:t>
                      </a:r>
                      <a:endParaRPr lang="en-US">
                        <a:latin typeface="Century Gothic"/>
                      </a:endParaRPr>
                    </a:p>
                    <a:p>
                      <a:pPr lvl="0" algn="l">
                        <a:lnSpc>
                          <a:spcPts val="1960"/>
                        </a:lnSpc>
                        <a:buNone/>
                      </a:pPr>
                      <a:r>
                        <a:rPr lang="en-GB" sz="1400" dirty="0">
                          <a:latin typeface="Century Gothic"/>
                        </a:rPr>
                        <a:t>Vegan Soya Mince in a Homemade Tomato Bolognese Sauce with Wholemeal </a:t>
                      </a:r>
                      <a:r>
                        <a:rPr lang="en-GB" sz="1400">
                          <a:latin typeface="Century Gothic"/>
                        </a:rPr>
                        <a:t>Fusilli</a:t>
                      </a:r>
                      <a:r>
                        <a:rPr lang="en-GB" sz="1400" dirty="0">
                          <a:latin typeface="Century Gothic"/>
                        </a:rPr>
                        <a:t> Pasta</a:t>
                      </a:r>
                      <a:endParaRPr lang="en-US" dirty="0">
                        <a:latin typeface="Century Gothic"/>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algn="l" defTabSz="914400" rtl="0" eaLnBrk="1" fontAlgn="base" latinLnBrk="0" hangingPunct="1">
                        <a:lnSpc>
                          <a:spcPts val="1960"/>
                        </a:lnSpc>
                      </a:pPr>
                      <a:r>
                        <a:rPr lang="en-US" sz="1400" b="1" kern="1200" dirty="0">
                          <a:solidFill>
                            <a:schemeClr val="dk1"/>
                          </a:solidFill>
                          <a:latin typeface="Century Gothic" panose="020B0502020202020204" pitchFamily="34" charset="0"/>
                          <a:ea typeface="+mn-ea"/>
                          <a:cs typeface="+mn-cs"/>
                        </a:rPr>
                        <a:t>Cheese &amp; Bean Pasty with Chips and Tomato Ketchup</a:t>
                      </a:r>
                    </a:p>
                    <a:p>
                      <a:pPr rtl="0" fontAlgn="base"/>
                      <a:r>
                        <a:rPr lang="en-US" sz="1400" kern="1200" dirty="0">
                          <a:solidFill>
                            <a:schemeClr val="dk1"/>
                          </a:solidFill>
                          <a:latin typeface="Century Gothic" panose="020B0502020202020204" pitchFamily="34" charset="0"/>
                          <a:ea typeface="+mn-ea"/>
                          <a:cs typeface="+mn-cs"/>
                        </a:rPr>
                        <a:t>Homemade Cheddar Cheese and Reduced Sugar &amp; Salt Baked Bean Pasty Served with Oven Baked Chips and Tomato Ketchup</a:t>
                      </a:r>
                    </a:p>
                    <a:p>
                      <a:pPr algn="l">
                        <a:lnSpc>
                          <a:spcPts val="1960"/>
                        </a:lnSpc>
                      </a:pPr>
                      <a:endParaRPr lang="en-US" sz="14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3403764832"/>
                  </a:ext>
                </a:extLst>
              </a:tr>
              <a:tr h="535371">
                <a:tc gridSpan="6">
                  <a:txBody>
                    <a:bodyPr/>
                    <a:lstStyle/>
                    <a:p>
                      <a:pPr algn="ctr">
                        <a:lnSpc>
                          <a:spcPts val="1960"/>
                        </a:lnSpc>
                      </a:pPr>
                      <a:r>
                        <a:rPr lang="en-US" sz="14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544471">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Chocolate Shortbread </a:t>
                      </a:r>
                    </a:p>
                    <a:p>
                      <a:pPr algn="l">
                        <a:lnSpc>
                          <a:spcPts val="1960"/>
                        </a:lnSpc>
                      </a:pPr>
                      <a:r>
                        <a:rPr lang="en-US" sz="1400" kern="1200" dirty="0">
                          <a:solidFill>
                            <a:srgbClr val="000000"/>
                          </a:solidFill>
                          <a:latin typeface="Century Gothic" panose="020B0502020202020204" pitchFamily="34" charset="0"/>
                          <a:ea typeface="+mn-ea"/>
                          <a:cs typeface="+mn-cs"/>
                        </a:rPr>
                        <a:t>A Homemade Chocolate Flavored Shortbread Made with Cocoa Powder</a:t>
                      </a:r>
                    </a:p>
                    <a:p>
                      <a:pPr algn="l">
                        <a:lnSpc>
                          <a:spcPts val="1960"/>
                        </a:lnSpc>
                      </a:pPr>
                      <a:endParaRPr lang="en-GB" sz="1400" dirty="0">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dirty="0">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latin typeface="Century Gothic" panose="020B0502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gridSpan="2">
                  <a:txBody>
                    <a:bodyPr/>
                    <a:lstStyle/>
                    <a:p>
                      <a:pPr algn="l">
                        <a:lnSpc>
                          <a:spcPts val="1960"/>
                        </a:lnSpc>
                      </a:pPr>
                      <a:r>
                        <a:rPr lang="en-US" sz="1400" b="1" dirty="0">
                          <a:solidFill>
                            <a:srgbClr val="000000"/>
                          </a:solidFill>
                          <a:latin typeface="Century Gothic" panose="020B0502020202020204" pitchFamily="34" charset="0"/>
                        </a:rPr>
                        <a:t>Apple Pie and Custard</a:t>
                      </a:r>
                    </a:p>
                    <a:p>
                      <a:pPr algn="l">
                        <a:lnSpc>
                          <a:spcPts val="1960"/>
                        </a:lnSpc>
                      </a:pPr>
                      <a:r>
                        <a:rPr lang="en-US" sz="1400" dirty="0">
                          <a:solidFill>
                            <a:schemeClr val="tx1"/>
                          </a:solidFill>
                          <a:latin typeface="Century Gothic" panose="020B0502020202020204" pitchFamily="34" charset="0"/>
                        </a:rPr>
                        <a:t>Homemade Apple filling layered with  Homemade </a:t>
                      </a:r>
                      <a:r>
                        <a:rPr lang="en-US" sz="1400" dirty="0" err="1">
                          <a:solidFill>
                            <a:schemeClr val="tx1"/>
                          </a:solidFill>
                          <a:latin typeface="Century Gothic" panose="020B0502020202020204" pitchFamily="34" charset="0"/>
                        </a:rPr>
                        <a:t>Shortcrust</a:t>
                      </a:r>
                      <a:r>
                        <a:rPr lang="en-US" sz="1400" dirty="0">
                          <a:solidFill>
                            <a:schemeClr val="tx1"/>
                          </a:solidFill>
                          <a:latin typeface="Century Gothic" panose="020B0502020202020204" pitchFamily="34" charset="0"/>
                        </a:rPr>
                        <a:t> Pastry served with Custard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Century Gothic" panose="020B0502020202020204" pitchFamily="34" charset="0"/>
                        </a:rPr>
                        <a:t>Iced Vanilla Sponge</a:t>
                      </a:r>
                    </a:p>
                    <a:p>
                      <a:pPr algn="l">
                        <a:lnSpc>
                          <a:spcPts val="1960"/>
                        </a:lnSpc>
                      </a:pPr>
                      <a:r>
                        <a:rPr lang="en-US" sz="1400" dirty="0">
                          <a:solidFill>
                            <a:srgbClr val="000000"/>
                          </a:solidFill>
                          <a:latin typeface="Century Gothic" panose="020B0502020202020204" pitchFamily="34" charset="0"/>
                        </a:rPr>
                        <a:t>Homemade Vanilla Sponge Cake Lightly Iced with Icing Sugar</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dirty="0">
                          <a:solidFill>
                            <a:srgbClr val="000000"/>
                          </a:solidFill>
                          <a:latin typeface="Century Gothic" panose="020B0502020202020204" pitchFamily="34" charset="0"/>
                        </a:rPr>
                        <a:t>Summer Lemon Cake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A Homemade Lemon Sponge Cake</a:t>
                      </a:r>
                      <a:endParaRPr lang="en-US" sz="14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Peaches and Ice Cream</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Tinned Peach Slices in Juice with Vanilla Ice Cream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503234578"/>
                  </a:ext>
                </a:extLst>
              </a:tr>
            </a:tbl>
          </a:graphicData>
        </a:graphic>
      </p:graphicFrame>
      <p:sp>
        <p:nvSpPr>
          <p:cNvPr id="8" name="Freeform 8"/>
          <p:cNvSpPr/>
          <p:nvPr/>
        </p:nvSpPr>
        <p:spPr>
          <a:xfrm>
            <a:off x="16170743" y="2161387"/>
            <a:ext cx="718061" cy="963906"/>
          </a:xfrm>
          <a:custGeom>
            <a:avLst/>
            <a:gdLst/>
            <a:ahLst/>
            <a:cxnLst/>
            <a:rect l="l" t="t" r="r" b="b"/>
            <a:pathLst>
              <a:path w="718061" h="963906">
                <a:moveTo>
                  <a:pt x="0" y="0"/>
                </a:moveTo>
                <a:lnTo>
                  <a:pt x="718061" y="0"/>
                </a:lnTo>
                <a:lnTo>
                  <a:pt x="718061" y="963906"/>
                </a:lnTo>
                <a:lnTo>
                  <a:pt x="0" y="963906"/>
                </a:lnTo>
                <a:lnTo>
                  <a:pt x="0" y="0"/>
                </a:lnTo>
                <a:close/>
              </a:path>
            </a:pathLst>
          </a:custGeom>
          <a:blipFill>
            <a:blip r:embed="rId2"/>
            <a:stretch>
              <a:fillRect/>
            </a:stretch>
          </a:blipFill>
        </p:spPr>
        <p:txBody>
          <a:bodyPr/>
          <a:lstStyle/>
          <a:p>
            <a:endParaRPr lang="en-GB" dirty="0"/>
          </a:p>
        </p:txBody>
      </p:sp>
      <p:sp>
        <p:nvSpPr>
          <p:cNvPr id="14" name="Freeform 14"/>
          <p:cNvSpPr/>
          <p:nvPr/>
        </p:nvSpPr>
        <p:spPr>
          <a:xfrm>
            <a:off x="13125136" y="2040892"/>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dirty="0"/>
          </a:p>
        </p:txBody>
      </p:sp>
      <p:sp>
        <p:nvSpPr>
          <p:cNvPr id="66" name="Freeform 66"/>
          <p:cNvSpPr/>
          <p:nvPr/>
        </p:nvSpPr>
        <p:spPr>
          <a:xfrm>
            <a:off x="6837739" y="1943100"/>
            <a:ext cx="658423"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3"/>
            <a:stretch>
              <a:fillRect/>
            </a:stretch>
          </a:blipFill>
        </p:spPr>
        <p:txBody>
          <a:bodyPr/>
          <a:lstStyle/>
          <a:p>
            <a:endParaRPr lang="en-GB" dirty="0"/>
          </a:p>
        </p:txBody>
      </p:sp>
      <p:sp>
        <p:nvSpPr>
          <p:cNvPr id="79" name="TextBox 79"/>
          <p:cNvSpPr txBox="1"/>
          <p:nvPr/>
        </p:nvSpPr>
        <p:spPr>
          <a:xfrm>
            <a:off x="6735810" y="75151"/>
            <a:ext cx="5379990"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DDB666"/>
                </a:solidFill>
                <a:latin typeface="Barlow Condensed Bold"/>
              </a:rPr>
              <a:t>WEEK THREE</a:t>
            </a:r>
          </a:p>
        </p:txBody>
      </p:sp>
      <p:pic>
        <p:nvPicPr>
          <p:cNvPr id="3" name="Picture 2" descr="A white text on a black background&#10;&#10;Description automatically generated">
            <a:extLst>
              <a:ext uri="{FF2B5EF4-FFF2-40B4-BE49-F238E27FC236}">
                <a16:creationId xmlns:a16="http://schemas.microsoft.com/office/drawing/2014/main" id="{0C9756C6-9645-220B-BCE2-E7321286C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grpSp>
        <p:nvGrpSpPr>
          <p:cNvPr id="24" name="Group 24">
            <a:extLst>
              <a:ext uri="{FF2B5EF4-FFF2-40B4-BE49-F238E27FC236}">
                <a16:creationId xmlns:a16="http://schemas.microsoft.com/office/drawing/2014/main" id="{03D2B21F-DC27-DF49-6A59-FF16E3601166}"/>
              </a:ext>
            </a:extLst>
          </p:cNvPr>
          <p:cNvGrpSpPr/>
          <p:nvPr/>
        </p:nvGrpSpPr>
        <p:grpSpPr>
          <a:xfrm>
            <a:off x="3786683" y="4004467"/>
            <a:ext cx="849460" cy="756542"/>
            <a:chOff x="0" y="43144"/>
            <a:chExt cx="1132614" cy="1008722"/>
          </a:xfrm>
        </p:grpSpPr>
        <p:grpSp>
          <p:nvGrpSpPr>
            <p:cNvPr id="25" name="Group 25">
              <a:extLst>
                <a:ext uri="{FF2B5EF4-FFF2-40B4-BE49-F238E27FC236}">
                  <a16:creationId xmlns:a16="http://schemas.microsoft.com/office/drawing/2014/main" id="{44F505FD-1E82-B32B-9AC6-C599A1F02B15}"/>
                </a:ext>
              </a:extLst>
            </p:cNvPr>
            <p:cNvGrpSpPr/>
            <p:nvPr/>
          </p:nvGrpSpPr>
          <p:grpSpPr>
            <a:xfrm>
              <a:off x="0" y="43144"/>
              <a:ext cx="1008722" cy="1008722"/>
              <a:chOff x="0" y="0"/>
              <a:chExt cx="812800" cy="812800"/>
            </a:xfrm>
          </p:grpSpPr>
          <p:sp>
            <p:nvSpPr>
              <p:cNvPr id="29" name="Freeform 26">
                <a:extLst>
                  <a:ext uri="{FF2B5EF4-FFF2-40B4-BE49-F238E27FC236}">
                    <a16:creationId xmlns:a16="http://schemas.microsoft.com/office/drawing/2014/main" id="{0005F8A5-6348-7A1F-4582-2D7A29DEC6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0" name="TextBox 27">
                <a:extLst>
                  <a:ext uri="{FF2B5EF4-FFF2-40B4-BE49-F238E27FC236}">
                    <a16:creationId xmlns:a16="http://schemas.microsoft.com/office/drawing/2014/main" id="{E96183AF-79B2-13ED-FCB5-0862015F308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6" name="Freeform 28">
              <a:extLst>
                <a:ext uri="{FF2B5EF4-FFF2-40B4-BE49-F238E27FC236}">
                  <a16:creationId xmlns:a16="http://schemas.microsoft.com/office/drawing/2014/main" id="{C24FEFE8-A7C4-76B2-4C09-6D327DAA2DD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27" name="TextBox 29">
              <a:extLst>
                <a:ext uri="{FF2B5EF4-FFF2-40B4-BE49-F238E27FC236}">
                  <a16:creationId xmlns:a16="http://schemas.microsoft.com/office/drawing/2014/main" id="{AECFE57D-0842-DA35-D7A7-7BCB5FFB8F3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8" name="TextBox 30">
              <a:extLst>
                <a:ext uri="{FF2B5EF4-FFF2-40B4-BE49-F238E27FC236}">
                  <a16:creationId xmlns:a16="http://schemas.microsoft.com/office/drawing/2014/main" id="{8E904CCB-D2AB-2DAC-E966-03F63D8EED3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7" name="Group 24">
            <a:extLst>
              <a:ext uri="{FF2B5EF4-FFF2-40B4-BE49-F238E27FC236}">
                <a16:creationId xmlns:a16="http://schemas.microsoft.com/office/drawing/2014/main" id="{6305D3E6-6829-AFE4-2945-A107F4D9CFB5}"/>
              </a:ext>
            </a:extLst>
          </p:cNvPr>
          <p:cNvGrpSpPr/>
          <p:nvPr/>
        </p:nvGrpSpPr>
        <p:grpSpPr>
          <a:xfrm>
            <a:off x="12952536" y="4026436"/>
            <a:ext cx="849460" cy="756542"/>
            <a:chOff x="0" y="43144"/>
            <a:chExt cx="1132614" cy="1008722"/>
          </a:xfrm>
        </p:grpSpPr>
        <p:grpSp>
          <p:nvGrpSpPr>
            <p:cNvPr id="58" name="Group 25">
              <a:extLst>
                <a:ext uri="{FF2B5EF4-FFF2-40B4-BE49-F238E27FC236}">
                  <a16:creationId xmlns:a16="http://schemas.microsoft.com/office/drawing/2014/main" id="{79766FD3-58EA-F98C-BD6A-AD5611C438F6}"/>
                </a:ext>
              </a:extLst>
            </p:cNvPr>
            <p:cNvGrpSpPr/>
            <p:nvPr/>
          </p:nvGrpSpPr>
          <p:grpSpPr>
            <a:xfrm>
              <a:off x="0" y="43144"/>
              <a:ext cx="1008722" cy="1008722"/>
              <a:chOff x="0" y="0"/>
              <a:chExt cx="812800" cy="812800"/>
            </a:xfrm>
          </p:grpSpPr>
          <p:sp>
            <p:nvSpPr>
              <p:cNvPr id="62" name="Freeform 26">
                <a:extLst>
                  <a:ext uri="{FF2B5EF4-FFF2-40B4-BE49-F238E27FC236}">
                    <a16:creationId xmlns:a16="http://schemas.microsoft.com/office/drawing/2014/main" id="{39E5E633-6F01-8D95-C287-D3A7512B61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3" name="TextBox 27">
                <a:extLst>
                  <a:ext uri="{FF2B5EF4-FFF2-40B4-BE49-F238E27FC236}">
                    <a16:creationId xmlns:a16="http://schemas.microsoft.com/office/drawing/2014/main" id="{402C05B9-981E-785D-0546-D364EF0608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9" name="Freeform 28">
              <a:extLst>
                <a:ext uri="{FF2B5EF4-FFF2-40B4-BE49-F238E27FC236}">
                  <a16:creationId xmlns:a16="http://schemas.microsoft.com/office/drawing/2014/main" id="{F42B81E9-623E-54BA-71DA-C28765D9011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60" name="TextBox 29">
              <a:extLst>
                <a:ext uri="{FF2B5EF4-FFF2-40B4-BE49-F238E27FC236}">
                  <a16:creationId xmlns:a16="http://schemas.microsoft.com/office/drawing/2014/main" id="{72959902-EE04-3293-ED51-C1E8C17F7BA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61" name="TextBox 30">
              <a:extLst>
                <a:ext uri="{FF2B5EF4-FFF2-40B4-BE49-F238E27FC236}">
                  <a16:creationId xmlns:a16="http://schemas.microsoft.com/office/drawing/2014/main" id="{D0F4D484-42A4-CE29-A1FF-ED330CCAAD4D}"/>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75" name="Group 24">
            <a:extLst>
              <a:ext uri="{FF2B5EF4-FFF2-40B4-BE49-F238E27FC236}">
                <a16:creationId xmlns:a16="http://schemas.microsoft.com/office/drawing/2014/main" id="{0B31FA69-EC1F-E882-7856-8734176D80B4}"/>
              </a:ext>
            </a:extLst>
          </p:cNvPr>
          <p:cNvGrpSpPr/>
          <p:nvPr/>
        </p:nvGrpSpPr>
        <p:grpSpPr>
          <a:xfrm>
            <a:off x="3706773" y="6396651"/>
            <a:ext cx="849460" cy="756542"/>
            <a:chOff x="0" y="43144"/>
            <a:chExt cx="1132614" cy="1008722"/>
          </a:xfrm>
        </p:grpSpPr>
        <p:grpSp>
          <p:nvGrpSpPr>
            <p:cNvPr id="76" name="Group 25">
              <a:extLst>
                <a:ext uri="{FF2B5EF4-FFF2-40B4-BE49-F238E27FC236}">
                  <a16:creationId xmlns:a16="http://schemas.microsoft.com/office/drawing/2014/main" id="{C1C4E79D-7EB6-2D38-44D6-B1D5BEBB4B53}"/>
                </a:ext>
              </a:extLst>
            </p:cNvPr>
            <p:cNvGrpSpPr/>
            <p:nvPr/>
          </p:nvGrpSpPr>
          <p:grpSpPr>
            <a:xfrm>
              <a:off x="0" y="43144"/>
              <a:ext cx="1008722" cy="1008722"/>
              <a:chOff x="0" y="0"/>
              <a:chExt cx="812800" cy="812800"/>
            </a:xfrm>
          </p:grpSpPr>
          <p:sp>
            <p:nvSpPr>
              <p:cNvPr id="81" name="Freeform 26">
                <a:extLst>
                  <a:ext uri="{FF2B5EF4-FFF2-40B4-BE49-F238E27FC236}">
                    <a16:creationId xmlns:a16="http://schemas.microsoft.com/office/drawing/2014/main" id="{04281B95-DEBF-BE60-D883-1F9DD3CEFF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2" name="TextBox 27">
                <a:extLst>
                  <a:ext uri="{FF2B5EF4-FFF2-40B4-BE49-F238E27FC236}">
                    <a16:creationId xmlns:a16="http://schemas.microsoft.com/office/drawing/2014/main" id="{C2A91F65-0358-CBDF-4A29-295CC3AA00F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77" name="Freeform 28">
              <a:extLst>
                <a:ext uri="{FF2B5EF4-FFF2-40B4-BE49-F238E27FC236}">
                  <a16:creationId xmlns:a16="http://schemas.microsoft.com/office/drawing/2014/main" id="{7DC2FFB9-E1CF-ECE2-AC63-19BFE1341D7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78" name="TextBox 29">
              <a:extLst>
                <a:ext uri="{FF2B5EF4-FFF2-40B4-BE49-F238E27FC236}">
                  <a16:creationId xmlns:a16="http://schemas.microsoft.com/office/drawing/2014/main" id="{6AA1D8F9-0036-C4E7-CEC2-8B871BD95AF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0" name="TextBox 30">
              <a:extLst>
                <a:ext uri="{FF2B5EF4-FFF2-40B4-BE49-F238E27FC236}">
                  <a16:creationId xmlns:a16="http://schemas.microsoft.com/office/drawing/2014/main" id="{48867E12-1895-33F5-BD1A-9110BB6CA087}"/>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6" name="Group 94">
            <a:extLst>
              <a:ext uri="{FF2B5EF4-FFF2-40B4-BE49-F238E27FC236}">
                <a16:creationId xmlns:a16="http://schemas.microsoft.com/office/drawing/2014/main" id="{A1B17A56-182A-9096-3010-DDB46D3D00B4}"/>
              </a:ext>
            </a:extLst>
          </p:cNvPr>
          <p:cNvGrpSpPr/>
          <p:nvPr/>
        </p:nvGrpSpPr>
        <p:grpSpPr>
          <a:xfrm>
            <a:off x="2739055" y="8948951"/>
            <a:ext cx="693343" cy="544662"/>
            <a:chOff x="0" y="0"/>
            <a:chExt cx="924457" cy="726216"/>
          </a:xfrm>
        </p:grpSpPr>
        <p:sp>
          <p:nvSpPr>
            <p:cNvPr id="107" name="Freeform 95">
              <a:extLst>
                <a:ext uri="{FF2B5EF4-FFF2-40B4-BE49-F238E27FC236}">
                  <a16:creationId xmlns:a16="http://schemas.microsoft.com/office/drawing/2014/main" id="{0A04B3B8-193D-CBA5-CFFB-2F947ED2888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108" name="TextBox 96">
              <a:extLst>
                <a:ext uri="{FF2B5EF4-FFF2-40B4-BE49-F238E27FC236}">
                  <a16:creationId xmlns:a16="http://schemas.microsoft.com/office/drawing/2014/main" id="{1A4B1F9C-48D0-6C5C-34F3-F53426A24E24}"/>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09" name="TextBox 97">
              <a:extLst>
                <a:ext uri="{FF2B5EF4-FFF2-40B4-BE49-F238E27FC236}">
                  <a16:creationId xmlns:a16="http://schemas.microsoft.com/office/drawing/2014/main" id="{DD2FA266-F5C5-81C4-B9E7-0AEDC804F014}"/>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17" name="Group 24">
            <a:extLst>
              <a:ext uri="{FF2B5EF4-FFF2-40B4-BE49-F238E27FC236}">
                <a16:creationId xmlns:a16="http://schemas.microsoft.com/office/drawing/2014/main" id="{3EA34F89-8BFA-6128-F4D1-F712CDF44EEA}"/>
              </a:ext>
            </a:extLst>
          </p:cNvPr>
          <p:cNvGrpSpPr/>
          <p:nvPr/>
        </p:nvGrpSpPr>
        <p:grpSpPr>
          <a:xfrm>
            <a:off x="3522464" y="8781802"/>
            <a:ext cx="849460" cy="756542"/>
            <a:chOff x="0" y="43144"/>
            <a:chExt cx="1132614" cy="1008722"/>
          </a:xfrm>
        </p:grpSpPr>
        <p:grpSp>
          <p:nvGrpSpPr>
            <p:cNvPr id="118" name="Group 25">
              <a:extLst>
                <a:ext uri="{FF2B5EF4-FFF2-40B4-BE49-F238E27FC236}">
                  <a16:creationId xmlns:a16="http://schemas.microsoft.com/office/drawing/2014/main" id="{85EF473D-49C3-5057-E3DA-F075AD919667}"/>
                </a:ext>
              </a:extLst>
            </p:cNvPr>
            <p:cNvGrpSpPr/>
            <p:nvPr/>
          </p:nvGrpSpPr>
          <p:grpSpPr>
            <a:xfrm>
              <a:off x="0" y="43144"/>
              <a:ext cx="1008722" cy="1008722"/>
              <a:chOff x="0" y="0"/>
              <a:chExt cx="812800" cy="812800"/>
            </a:xfrm>
          </p:grpSpPr>
          <p:sp>
            <p:nvSpPr>
              <p:cNvPr id="122" name="Freeform 26">
                <a:extLst>
                  <a:ext uri="{FF2B5EF4-FFF2-40B4-BE49-F238E27FC236}">
                    <a16:creationId xmlns:a16="http://schemas.microsoft.com/office/drawing/2014/main" id="{421ADBAA-23C9-ECA5-8178-BCFA9CF348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23" name="TextBox 27">
                <a:extLst>
                  <a:ext uri="{FF2B5EF4-FFF2-40B4-BE49-F238E27FC236}">
                    <a16:creationId xmlns:a16="http://schemas.microsoft.com/office/drawing/2014/main" id="{7CEAAFDA-D545-0826-E25E-35F421AE7F6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9" name="Freeform 28">
              <a:extLst>
                <a:ext uri="{FF2B5EF4-FFF2-40B4-BE49-F238E27FC236}">
                  <a16:creationId xmlns:a16="http://schemas.microsoft.com/office/drawing/2014/main" id="{2A1B4AC9-6C1A-4A1E-CDF6-44C925C1511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20" name="TextBox 29">
              <a:extLst>
                <a:ext uri="{FF2B5EF4-FFF2-40B4-BE49-F238E27FC236}">
                  <a16:creationId xmlns:a16="http://schemas.microsoft.com/office/drawing/2014/main" id="{43CC5BAF-2ECE-51D1-DA89-38D4D75A23E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21" name="TextBox 30">
              <a:extLst>
                <a:ext uri="{FF2B5EF4-FFF2-40B4-BE49-F238E27FC236}">
                  <a16:creationId xmlns:a16="http://schemas.microsoft.com/office/drawing/2014/main" id="{4B98970B-1627-AAD0-1F15-B9A21769945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33" name="Group 24">
            <a:extLst>
              <a:ext uri="{FF2B5EF4-FFF2-40B4-BE49-F238E27FC236}">
                <a16:creationId xmlns:a16="http://schemas.microsoft.com/office/drawing/2014/main" id="{008BB4BC-979E-FACF-B771-8FE918442474}"/>
              </a:ext>
            </a:extLst>
          </p:cNvPr>
          <p:cNvGrpSpPr/>
          <p:nvPr/>
        </p:nvGrpSpPr>
        <p:grpSpPr>
          <a:xfrm>
            <a:off x="6729412" y="4035879"/>
            <a:ext cx="849460" cy="756542"/>
            <a:chOff x="0" y="43144"/>
            <a:chExt cx="1132614" cy="1008722"/>
          </a:xfrm>
        </p:grpSpPr>
        <p:grpSp>
          <p:nvGrpSpPr>
            <p:cNvPr id="138" name="Group 25">
              <a:extLst>
                <a:ext uri="{FF2B5EF4-FFF2-40B4-BE49-F238E27FC236}">
                  <a16:creationId xmlns:a16="http://schemas.microsoft.com/office/drawing/2014/main" id="{2BC42FD7-1889-2A8A-26E9-A3684B334918}"/>
                </a:ext>
              </a:extLst>
            </p:cNvPr>
            <p:cNvGrpSpPr/>
            <p:nvPr/>
          </p:nvGrpSpPr>
          <p:grpSpPr>
            <a:xfrm>
              <a:off x="0" y="43144"/>
              <a:ext cx="1008722" cy="1008722"/>
              <a:chOff x="0" y="0"/>
              <a:chExt cx="812800" cy="812800"/>
            </a:xfrm>
          </p:grpSpPr>
          <p:sp>
            <p:nvSpPr>
              <p:cNvPr id="142" name="Freeform 26">
                <a:extLst>
                  <a:ext uri="{FF2B5EF4-FFF2-40B4-BE49-F238E27FC236}">
                    <a16:creationId xmlns:a16="http://schemas.microsoft.com/office/drawing/2014/main" id="{89DFC0ED-B56B-A1BD-D8AC-9C8352DD95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43" name="TextBox 27">
                <a:extLst>
                  <a:ext uri="{FF2B5EF4-FFF2-40B4-BE49-F238E27FC236}">
                    <a16:creationId xmlns:a16="http://schemas.microsoft.com/office/drawing/2014/main" id="{4C2555AB-53A0-0EF1-93A6-FBBA43AE4A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39" name="Freeform 28">
              <a:extLst>
                <a:ext uri="{FF2B5EF4-FFF2-40B4-BE49-F238E27FC236}">
                  <a16:creationId xmlns:a16="http://schemas.microsoft.com/office/drawing/2014/main" id="{79E956E7-703E-CD22-1A24-482A10732E7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40" name="TextBox 29">
              <a:extLst>
                <a:ext uri="{FF2B5EF4-FFF2-40B4-BE49-F238E27FC236}">
                  <a16:creationId xmlns:a16="http://schemas.microsoft.com/office/drawing/2014/main" id="{06C1E5F3-E726-310F-2199-4BF2C6A9E671}"/>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41" name="TextBox 30">
              <a:extLst>
                <a:ext uri="{FF2B5EF4-FFF2-40B4-BE49-F238E27FC236}">
                  <a16:creationId xmlns:a16="http://schemas.microsoft.com/office/drawing/2014/main" id="{69B3DF04-AC6B-D45C-FDD2-1E542903914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45" name="Freeform 66">
            <a:extLst>
              <a:ext uri="{FF2B5EF4-FFF2-40B4-BE49-F238E27FC236}">
                <a16:creationId xmlns:a16="http://schemas.microsoft.com/office/drawing/2014/main" id="{78C5371A-DDD5-B7EF-CE3A-4CBB66865362}"/>
              </a:ext>
            </a:extLst>
          </p:cNvPr>
          <p:cNvSpPr/>
          <p:nvPr/>
        </p:nvSpPr>
        <p:spPr>
          <a:xfrm>
            <a:off x="9972764" y="2040892"/>
            <a:ext cx="658423"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3"/>
            <a:stretch>
              <a:fillRect/>
            </a:stretch>
          </a:blipFill>
        </p:spPr>
        <p:txBody>
          <a:bodyPr/>
          <a:lstStyle/>
          <a:p>
            <a:endParaRPr lang="en-GB" dirty="0"/>
          </a:p>
        </p:txBody>
      </p:sp>
      <p:grpSp>
        <p:nvGrpSpPr>
          <p:cNvPr id="146" name="Group 24">
            <a:extLst>
              <a:ext uri="{FF2B5EF4-FFF2-40B4-BE49-F238E27FC236}">
                <a16:creationId xmlns:a16="http://schemas.microsoft.com/office/drawing/2014/main" id="{5A6F1A2C-481D-5A1D-C70A-AB17B512138D}"/>
              </a:ext>
            </a:extLst>
          </p:cNvPr>
          <p:cNvGrpSpPr/>
          <p:nvPr/>
        </p:nvGrpSpPr>
        <p:grpSpPr>
          <a:xfrm>
            <a:off x="9813477" y="3953667"/>
            <a:ext cx="849460" cy="756542"/>
            <a:chOff x="0" y="43144"/>
            <a:chExt cx="1132614" cy="1008722"/>
          </a:xfrm>
        </p:grpSpPr>
        <p:grpSp>
          <p:nvGrpSpPr>
            <p:cNvPr id="147" name="Group 25">
              <a:extLst>
                <a:ext uri="{FF2B5EF4-FFF2-40B4-BE49-F238E27FC236}">
                  <a16:creationId xmlns:a16="http://schemas.microsoft.com/office/drawing/2014/main" id="{5F0B9CBB-13DF-B80D-A191-0467472A1AA4}"/>
                </a:ext>
              </a:extLst>
            </p:cNvPr>
            <p:cNvGrpSpPr/>
            <p:nvPr/>
          </p:nvGrpSpPr>
          <p:grpSpPr>
            <a:xfrm>
              <a:off x="0" y="43144"/>
              <a:ext cx="1008722" cy="1008722"/>
              <a:chOff x="0" y="0"/>
              <a:chExt cx="812800" cy="812800"/>
            </a:xfrm>
          </p:grpSpPr>
          <p:sp>
            <p:nvSpPr>
              <p:cNvPr id="151" name="Freeform 26">
                <a:extLst>
                  <a:ext uri="{FF2B5EF4-FFF2-40B4-BE49-F238E27FC236}">
                    <a16:creationId xmlns:a16="http://schemas.microsoft.com/office/drawing/2014/main" id="{9D342AB3-CB49-CC41-9475-B1DFCB7C23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94" name="TextBox 27">
                <a:extLst>
                  <a:ext uri="{FF2B5EF4-FFF2-40B4-BE49-F238E27FC236}">
                    <a16:creationId xmlns:a16="http://schemas.microsoft.com/office/drawing/2014/main" id="{95964CBF-EDEA-1288-95A3-A36C525386C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48" name="Freeform 28">
              <a:extLst>
                <a:ext uri="{FF2B5EF4-FFF2-40B4-BE49-F238E27FC236}">
                  <a16:creationId xmlns:a16="http://schemas.microsoft.com/office/drawing/2014/main" id="{171647C4-9572-91A9-6577-9B9F80CF833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49" name="TextBox 29">
              <a:extLst>
                <a:ext uri="{FF2B5EF4-FFF2-40B4-BE49-F238E27FC236}">
                  <a16:creationId xmlns:a16="http://schemas.microsoft.com/office/drawing/2014/main" id="{EC52BE43-6822-4ECA-04B4-76E615F3FDCC}"/>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0" name="TextBox 30">
              <a:extLst>
                <a:ext uri="{FF2B5EF4-FFF2-40B4-BE49-F238E27FC236}">
                  <a16:creationId xmlns:a16="http://schemas.microsoft.com/office/drawing/2014/main" id="{7973B004-978B-3456-306F-91BA1BF22D8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4" name="Group 24">
            <a:extLst>
              <a:ext uri="{FF2B5EF4-FFF2-40B4-BE49-F238E27FC236}">
                <a16:creationId xmlns:a16="http://schemas.microsoft.com/office/drawing/2014/main" id="{BB46A8C7-D131-4A82-1F64-E22B0A09F701}"/>
              </a:ext>
            </a:extLst>
          </p:cNvPr>
          <p:cNvGrpSpPr/>
          <p:nvPr/>
        </p:nvGrpSpPr>
        <p:grpSpPr>
          <a:xfrm>
            <a:off x="6779266" y="6398084"/>
            <a:ext cx="849460" cy="756542"/>
            <a:chOff x="0" y="43144"/>
            <a:chExt cx="1132614" cy="1008722"/>
          </a:xfrm>
        </p:grpSpPr>
        <p:grpSp>
          <p:nvGrpSpPr>
            <p:cNvPr id="225" name="Group 25">
              <a:extLst>
                <a:ext uri="{FF2B5EF4-FFF2-40B4-BE49-F238E27FC236}">
                  <a16:creationId xmlns:a16="http://schemas.microsoft.com/office/drawing/2014/main" id="{ABC07E12-D73D-6D6A-A9B8-3801838DFC05}"/>
                </a:ext>
              </a:extLst>
            </p:cNvPr>
            <p:cNvGrpSpPr/>
            <p:nvPr/>
          </p:nvGrpSpPr>
          <p:grpSpPr>
            <a:xfrm>
              <a:off x="0" y="43144"/>
              <a:ext cx="1008722" cy="1008722"/>
              <a:chOff x="0" y="0"/>
              <a:chExt cx="812800" cy="812800"/>
            </a:xfrm>
          </p:grpSpPr>
          <p:sp>
            <p:nvSpPr>
              <p:cNvPr id="229" name="Freeform 26">
                <a:extLst>
                  <a:ext uri="{FF2B5EF4-FFF2-40B4-BE49-F238E27FC236}">
                    <a16:creationId xmlns:a16="http://schemas.microsoft.com/office/drawing/2014/main" id="{41C1D0F3-9EDE-A80B-2F69-72BB50DA541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30" name="TextBox 27">
                <a:extLst>
                  <a:ext uri="{FF2B5EF4-FFF2-40B4-BE49-F238E27FC236}">
                    <a16:creationId xmlns:a16="http://schemas.microsoft.com/office/drawing/2014/main" id="{4F70A86D-7E9B-4ACB-631E-5B79D333380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26" name="Freeform 28">
              <a:extLst>
                <a:ext uri="{FF2B5EF4-FFF2-40B4-BE49-F238E27FC236}">
                  <a16:creationId xmlns:a16="http://schemas.microsoft.com/office/drawing/2014/main" id="{CC8914C6-F268-FC63-6D3A-791D9D6C1BD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227" name="TextBox 29">
              <a:extLst>
                <a:ext uri="{FF2B5EF4-FFF2-40B4-BE49-F238E27FC236}">
                  <a16:creationId xmlns:a16="http://schemas.microsoft.com/office/drawing/2014/main" id="{9FC55CE6-9BAB-3408-955D-38C9576316F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28" name="TextBox 30">
              <a:extLst>
                <a:ext uri="{FF2B5EF4-FFF2-40B4-BE49-F238E27FC236}">
                  <a16:creationId xmlns:a16="http://schemas.microsoft.com/office/drawing/2014/main" id="{4192AE3E-90D9-C5E5-1A20-9AEFABBFACF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46" name="Group 94">
            <a:extLst>
              <a:ext uri="{FF2B5EF4-FFF2-40B4-BE49-F238E27FC236}">
                <a16:creationId xmlns:a16="http://schemas.microsoft.com/office/drawing/2014/main" id="{6DCBD63B-3E30-DF5A-4676-692CA0AC9719}"/>
              </a:ext>
            </a:extLst>
          </p:cNvPr>
          <p:cNvGrpSpPr/>
          <p:nvPr/>
        </p:nvGrpSpPr>
        <p:grpSpPr>
          <a:xfrm>
            <a:off x="5943600" y="8942238"/>
            <a:ext cx="693343" cy="544662"/>
            <a:chOff x="0" y="0"/>
            <a:chExt cx="924457" cy="726216"/>
          </a:xfrm>
        </p:grpSpPr>
        <p:sp>
          <p:nvSpPr>
            <p:cNvPr id="247" name="Freeform 95">
              <a:extLst>
                <a:ext uri="{FF2B5EF4-FFF2-40B4-BE49-F238E27FC236}">
                  <a16:creationId xmlns:a16="http://schemas.microsoft.com/office/drawing/2014/main" id="{F33CE872-44B2-1BB9-5D97-6FE8BB833DD4}"/>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248" name="TextBox 96">
              <a:extLst>
                <a:ext uri="{FF2B5EF4-FFF2-40B4-BE49-F238E27FC236}">
                  <a16:creationId xmlns:a16="http://schemas.microsoft.com/office/drawing/2014/main" id="{C00C468A-7E31-8F45-CC6F-FFD094F22F4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49" name="TextBox 97">
              <a:extLst>
                <a:ext uri="{FF2B5EF4-FFF2-40B4-BE49-F238E27FC236}">
                  <a16:creationId xmlns:a16="http://schemas.microsoft.com/office/drawing/2014/main" id="{3EBF3369-EC01-7EC6-7E90-F7FA8C536EC2}"/>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51" name="Group 94">
            <a:extLst>
              <a:ext uri="{FF2B5EF4-FFF2-40B4-BE49-F238E27FC236}">
                <a16:creationId xmlns:a16="http://schemas.microsoft.com/office/drawing/2014/main" id="{F923A085-4C73-5077-FA24-33FFCC481A41}"/>
              </a:ext>
            </a:extLst>
          </p:cNvPr>
          <p:cNvGrpSpPr/>
          <p:nvPr/>
        </p:nvGrpSpPr>
        <p:grpSpPr>
          <a:xfrm>
            <a:off x="9004081" y="8965719"/>
            <a:ext cx="693343" cy="544662"/>
            <a:chOff x="0" y="0"/>
            <a:chExt cx="924457" cy="726216"/>
          </a:xfrm>
        </p:grpSpPr>
        <p:sp>
          <p:nvSpPr>
            <p:cNvPr id="252" name="Freeform 95">
              <a:extLst>
                <a:ext uri="{FF2B5EF4-FFF2-40B4-BE49-F238E27FC236}">
                  <a16:creationId xmlns:a16="http://schemas.microsoft.com/office/drawing/2014/main" id="{3E9E4AA4-35EB-5D4B-41A2-746BCDCF338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253" name="TextBox 96">
              <a:extLst>
                <a:ext uri="{FF2B5EF4-FFF2-40B4-BE49-F238E27FC236}">
                  <a16:creationId xmlns:a16="http://schemas.microsoft.com/office/drawing/2014/main" id="{CC1AB534-728A-5DE0-EE72-ABCF447DFE77}"/>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54" name="TextBox 97">
              <a:extLst>
                <a:ext uri="{FF2B5EF4-FFF2-40B4-BE49-F238E27FC236}">
                  <a16:creationId xmlns:a16="http://schemas.microsoft.com/office/drawing/2014/main" id="{09095EBF-9556-BAF5-0E3B-D4B08FA6D3B1}"/>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55" name="Group 24">
            <a:extLst>
              <a:ext uri="{FF2B5EF4-FFF2-40B4-BE49-F238E27FC236}">
                <a16:creationId xmlns:a16="http://schemas.microsoft.com/office/drawing/2014/main" id="{2F95E1A5-DD5B-67AB-E0C5-23EE3907645F}"/>
              </a:ext>
            </a:extLst>
          </p:cNvPr>
          <p:cNvGrpSpPr/>
          <p:nvPr/>
        </p:nvGrpSpPr>
        <p:grpSpPr>
          <a:xfrm>
            <a:off x="9839095" y="8739873"/>
            <a:ext cx="849460" cy="756542"/>
            <a:chOff x="0" y="43144"/>
            <a:chExt cx="1132614" cy="1008722"/>
          </a:xfrm>
        </p:grpSpPr>
        <p:grpSp>
          <p:nvGrpSpPr>
            <p:cNvPr id="256" name="Group 25">
              <a:extLst>
                <a:ext uri="{FF2B5EF4-FFF2-40B4-BE49-F238E27FC236}">
                  <a16:creationId xmlns:a16="http://schemas.microsoft.com/office/drawing/2014/main" id="{CBA82660-D8C2-1B4D-B109-633803708424}"/>
                </a:ext>
              </a:extLst>
            </p:cNvPr>
            <p:cNvGrpSpPr/>
            <p:nvPr/>
          </p:nvGrpSpPr>
          <p:grpSpPr>
            <a:xfrm>
              <a:off x="0" y="43144"/>
              <a:ext cx="1008722" cy="1008722"/>
              <a:chOff x="0" y="0"/>
              <a:chExt cx="812800" cy="812800"/>
            </a:xfrm>
          </p:grpSpPr>
          <p:sp>
            <p:nvSpPr>
              <p:cNvPr id="260" name="Freeform 26">
                <a:extLst>
                  <a:ext uri="{FF2B5EF4-FFF2-40B4-BE49-F238E27FC236}">
                    <a16:creationId xmlns:a16="http://schemas.microsoft.com/office/drawing/2014/main" id="{545EC7B6-2673-1C93-233F-4000CEC7DFC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61" name="TextBox 27">
                <a:extLst>
                  <a:ext uri="{FF2B5EF4-FFF2-40B4-BE49-F238E27FC236}">
                    <a16:creationId xmlns:a16="http://schemas.microsoft.com/office/drawing/2014/main" id="{5901F3AC-BCE8-CF96-1D07-D872F6D2812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57" name="Freeform 28">
              <a:extLst>
                <a:ext uri="{FF2B5EF4-FFF2-40B4-BE49-F238E27FC236}">
                  <a16:creationId xmlns:a16="http://schemas.microsoft.com/office/drawing/2014/main" id="{F3D0A978-FC59-4DED-786F-DCE2B50C6BF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258" name="TextBox 29">
              <a:extLst>
                <a:ext uri="{FF2B5EF4-FFF2-40B4-BE49-F238E27FC236}">
                  <a16:creationId xmlns:a16="http://schemas.microsoft.com/office/drawing/2014/main" id="{DAD91EE5-ED11-0A08-D1FC-407DCB0EADD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59" name="TextBox 30">
              <a:extLst>
                <a:ext uri="{FF2B5EF4-FFF2-40B4-BE49-F238E27FC236}">
                  <a16:creationId xmlns:a16="http://schemas.microsoft.com/office/drawing/2014/main" id="{8964B9CD-8A09-20CA-1953-BC313B079F38}"/>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62" name="Group 24">
            <a:extLst>
              <a:ext uri="{FF2B5EF4-FFF2-40B4-BE49-F238E27FC236}">
                <a16:creationId xmlns:a16="http://schemas.microsoft.com/office/drawing/2014/main" id="{73B63375-6177-644A-6D48-8D818E4C363C}"/>
              </a:ext>
            </a:extLst>
          </p:cNvPr>
          <p:cNvGrpSpPr/>
          <p:nvPr/>
        </p:nvGrpSpPr>
        <p:grpSpPr>
          <a:xfrm>
            <a:off x="13019585" y="8732460"/>
            <a:ext cx="849460" cy="756542"/>
            <a:chOff x="0" y="43144"/>
            <a:chExt cx="1132614" cy="1008722"/>
          </a:xfrm>
        </p:grpSpPr>
        <p:grpSp>
          <p:nvGrpSpPr>
            <p:cNvPr id="263" name="Group 25">
              <a:extLst>
                <a:ext uri="{FF2B5EF4-FFF2-40B4-BE49-F238E27FC236}">
                  <a16:creationId xmlns:a16="http://schemas.microsoft.com/office/drawing/2014/main" id="{545B5E6E-2CBF-3D03-DAF0-4A87B124712B}"/>
                </a:ext>
              </a:extLst>
            </p:cNvPr>
            <p:cNvGrpSpPr/>
            <p:nvPr/>
          </p:nvGrpSpPr>
          <p:grpSpPr>
            <a:xfrm>
              <a:off x="0" y="43144"/>
              <a:ext cx="1008722" cy="1008722"/>
              <a:chOff x="0" y="0"/>
              <a:chExt cx="812800" cy="812800"/>
            </a:xfrm>
          </p:grpSpPr>
          <p:sp>
            <p:nvSpPr>
              <p:cNvPr id="267" name="Freeform 26">
                <a:extLst>
                  <a:ext uri="{FF2B5EF4-FFF2-40B4-BE49-F238E27FC236}">
                    <a16:creationId xmlns:a16="http://schemas.microsoft.com/office/drawing/2014/main" id="{D5B70B6D-E816-096A-AED6-D3D03D767F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68" name="TextBox 27">
                <a:extLst>
                  <a:ext uri="{FF2B5EF4-FFF2-40B4-BE49-F238E27FC236}">
                    <a16:creationId xmlns:a16="http://schemas.microsoft.com/office/drawing/2014/main" id="{49FAFD25-C8B1-D6D0-C0B0-96B858690AD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64" name="Freeform 28">
              <a:extLst>
                <a:ext uri="{FF2B5EF4-FFF2-40B4-BE49-F238E27FC236}">
                  <a16:creationId xmlns:a16="http://schemas.microsoft.com/office/drawing/2014/main" id="{20C52F5E-05CA-518A-B0A4-F729CDA32E1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265" name="TextBox 29">
              <a:extLst>
                <a:ext uri="{FF2B5EF4-FFF2-40B4-BE49-F238E27FC236}">
                  <a16:creationId xmlns:a16="http://schemas.microsoft.com/office/drawing/2014/main" id="{2237CBE0-CD99-B653-ADE5-40CE9811D2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66" name="TextBox 30">
              <a:extLst>
                <a:ext uri="{FF2B5EF4-FFF2-40B4-BE49-F238E27FC236}">
                  <a16:creationId xmlns:a16="http://schemas.microsoft.com/office/drawing/2014/main" id="{8FAA0EAE-3FF6-623A-EB84-DAFD1ED77D6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4" name="Rectangle 3">
            <a:extLst>
              <a:ext uri="{FF2B5EF4-FFF2-40B4-BE49-F238E27FC236}">
                <a16:creationId xmlns:a16="http://schemas.microsoft.com/office/drawing/2014/main" id="{F08742DD-6AFB-7163-1C94-D7CB95093F79}"/>
              </a:ext>
            </a:extLst>
          </p:cNvPr>
          <p:cNvSpPr/>
          <p:nvPr/>
        </p:nvSpPr>
        <p:spPr>
          <a:xfrm>
            <a:off x="911949" y="9563100"/>
            <a:ext cx="16385451" cy="609603"/>
          </a:xfrm>
          <a:prstGeom prst="rect">
            <a:avLst/>
          </a:prstGeom>
          <a:solidFill>
            <a:srgbClr val="DDB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sp>
        <p:nvSpPr>
          <p:cNvPr id="2" name="Freeform 23">
            <a:extLst>
              <a:ext uri="{FF2B5EF4-FFF2-40B4-BE49-F238E27FC236}">
                <a16:creationId xmlns:a16="http://schemas.microsoft.com/office/drawing/2014/main" id="{59C947B7-0013-2CE6-F0DC-E3E6522F6011}"/>
              </a:ext>
            </a:extLst>
          </p:cNvPr>
          <p:cNvSpPr/>
          <p:nvPr/>
        </p:nvSpPr>
        <p:spPr>
          <a:xfrm flipH="1">
            <a:off x="6280809" y="4070252"/>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grpSp>
        <p:nvGrpSpPr>
          <p:cNvPr id="15" name="Group 24">
            <a:extLst>
              <a:ext uri="{FF2B5EF4-FFF2-40B4-BE49-F238E27FC236}">
                <a16:creationId xmlns:a16="http://schemas.microsoft.com/office/drawing/2014/main" id="{02233E79-D099-6C5D-97F7-833E12F9E97B}"/>
              </a:ext>
            </a:extLst>
          </p:cNvPr>
          <p:cNvGrpSpPr/>
          <p:nvPr/>
        </p:nvGrpSpPr>
        <p:grpSpPr>
          <a:xfrm>
            <a:off x="12979065" y="6384437"/>
            <a:ext cx="849460" cy="756542"/>
            <a:chOff x="0" y="43144"/>
            <a:chExt cx="1132614" cy="1008722"/>
          </a:xfrm>
        </p:grpSpPr>
        <p:grpSp>
          <p:nvGrpSpPr>
            <p:cNvPr id="16" name="Group 25">
              <a:extLst>
                <a:ext uri="{FF2B5EF4-FFF2-40B4-BE49-F238E27FC236}">
                  <a16:creationId xmlns:a16="http://schemas.microsoft.com/office/drawing/2014/main" id="{3FE83CBD-A267-4B5B-30A5-12412B388115}"/>
                </a:ext>
              </a:extLst>
            </p:cNvPr>
            <p:cNvGrpSpPr/>
            <p:nvPr/>
          </p:nvGrpSpPr>
          <p:grpSpPr>
            <a:xfrm>
              <a:off x="0" y="43144"/>
              <a:ext cx="1008722" cy="1008722"/>
              <a:chOff x="0" y="0"/>
              <a:chExt cx="812800" cy="812800"/>
            </a:xfrm>
          </p:grpSpPr>
          <p:sp>
            <p:nvSpPr>
              <p:cNvPr id="20" name="Freeform 26">
                <a:extLst>
                  <a:ext uri="{FF2B5EF4-FFF2-40B4-BE49-F238E27FC236}">
                    <a16:creationId xmlns:a16="http://schemas.microsoft.com/office/drawing/2014/main" id="{3C326A22-A63D-4156-AEF8-BF977F5107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1" name="TextBox 27">
                <a:extLst>
                  <a:ext uri="{FF2B5EF4-FFF2-40B4-BE49-F238E27FC236}">
                    <a16:creationId xmlns:a16="http://schemas.microsoft.com/office/drawing/2014/main" id="{3443444F-4C47-765D-3996-3B263DB660E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 name="Freeform 28">
              <a:extLst>
                <a:ext uri="{FF2B5EF4-FFF2-40B4-BE49-F238E27FC236}">
                  <a16:creationId xmlns:a16="http://schemas.microsoft.com/office/drawing/2014/main" id="{C90FDB8A-8F6E-67AE-4FFB-12A75C848B2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8" name="TextBox 29">
              <a:extLst>
                <a:ext uri="{FF2B5EF4-FFF2-40B4-BE49-F238E27FC236}">
                  <a16:creationId xmlns:a16="http://schemas.microsoft.com/office/drawing/2014/main" id="{958CD482-4FEE-A52F-FFEB-AED76D9EEFD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9" name="TextBox 30">
              <a:extLst>
                <a:ext uri="{FF2B5EF4-FFF2-40B4-BE49-F238E27FC236}">
                  <a16:creationId xmlns:a16="http://schemas.microsoft.com/office/drawing/2014/main" id="{C64B1A98-7C52-CF58-D414-07964E8C446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 name="Group 24">
            <a:extLst>
              <a:ext uri="{FF2B5EF4-FFF2-40B4-BE49-F238E27FC236}">
                <a16:creationId xmlns:a16="http://schemas.microsoft.com/office/drawing/2014/main" id="{4EB5249A-DE4D-3415-A172-B02F3310D827}"/>
              </a:ext>
            </a:extLst>
          </p:cNvPr>
          <p:cNvGrpSpPr/>
          <p:nvPr/>
        </p:nvGrpSpPr>
        <p:grpSpPr>
          <a:xfrm>
            <a:off x="9875720" y="6334587"/>
            <a:ext cx="849460" cy="756542"/>
            <a:chOff x="0" y="43144"/>
            <a:chExt cx="1132614" cy="1008722"/>
          </a:xfrm>
        </p:grpSpPr>
        <p:grpSp>
          <p:nvGrpSpPr>
            <p:cNvPr id="23" name="Group 25">
              <a:extLst>
                <a:ext uri="{FF2B5EF4-FFF2-40B4-BE49-F238E27FC236}">
                  <a16:creationId xmlns:a16="http://schemas.microsoft.com/office/drawing/2014/main" id="{4D1EBA5A-282B-4BE3-F9BC-0792F46187DC}"/>
                </a:ext>
              </a:extLst>
            </p:cNvPr>
            <p:cNvGrpSpPr/>
            <p:nvPr/>
          </p:nvGrpSpPr>
          <p:grpSpPr>
            <a:xfrm>
              <a:off x="0" y="43144"/>
              <a:ext cx="1008722" cy="1008722"/>
              <a:chOff x="0" y="0"/>
              <a:chExt cx="812800" cy="812800"/>
            </a:xfrm>
          </p:grpSpPr>
          <p:sp>
            <p:nvSpPr>
              <p:cNvPr id="34" name="Freeform 26">
                <a:extLst>
                  <a:ext uri="{FF2B5EF4-FFF2-40B4-BE49-F238E27FC236}">
                    <a16:creationId xmlns:a16="http://schemas.microsoft.com/office/drawing/2014/main" id="{CAE25DB6-0287-E125-1EB4-B2C72414F8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5" name="TextBox 27">
                <a:extLst>
                  <a:ext uri="{FF2B5EF4-FFF2-40B4-BE49-F238E27FC236}">
                    <a16:creationId xmlns:a16="http://schemas.microsoft.com/office/drawing/2014/main" id="{10309715-C986-A524-8065-938B6C74CC7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1" name="Freeform 28">
              <a:extLst>
                <a:ext uri="{FF2B5EF4-FFF2-40B4-BE49-F238E27FC236}">
                  <a16:creationId xmlns:a16="http://schemas.microsoft.com/office/drawing/2014/main" id="{478BFD48-92B9-5955-2C38-685620B1F9D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32" name="TextBox 29">
              <a:extLst>
                <a:ext uri="{FF2B5EF4-FFF2-40B4-BE49-F238E27FC236}">
                  <a16:creationId xmlns:a16="http://schemas.microsoft.com/office/drawing/2014/main" id="{F731355C-C522-2CBA-C610-8FC90C9C88D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33" name="TextBox 30">
              <a:extLst>
                <a:ext uri="{FF2B5EF4-FFF2-40B4-BE49-F238E27FC236}">
                  <a16:creationId xmlns:a16="http://schemas.microsoft.com/office/drawing/2014/main" id="{B48CD649-622A-FBC3-9DB8-07621EFE3B2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7" name="Group 94">
            <a:extLst>
              <a:ext uri="{FF2B5EF4-FFF2-40B4-BE49-F238E27FC236}">
                <a16:creationId xmlns:a16="http://schemas.microsoft.com/office/drawing/2014/main" id="{60E47AAB-C5A5-45F0-E19F-98F68666983C}"/>
              </a:ext>
            </a:extLst>
          </p:cNvPr>
          <p:cNvGrpSpPr/>
          <p:nvPr/>
        </p:nvGrpSpPr>
        <p:grpSpPr>
          <a:xfrm>
            <a:off x="12279544" y="8932522"/>
            <a:ext cx="693343" cy="544662"/>
            <a:chOff x="0" y="0"/>
            <a:chExt cx="924457" cy="726216"/>
          </a:xfrm>
        </p:grpSpPr>
        <p:sp>
          <p:nvSpPr>
            <p:cNvPr id="38" name="Freeform 95">
              <a:extLst>
                <a:ext uri="{FF2B5EF4-FFF2-40B4-BE49-F238E27FC236}">
                  <a16:creationId xmlns:a16="http://schemas.microsoft.com/office/drawing/2014/main" id="{9C531479-7558-06CE-198F-373BC09CA97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39" name="TextBox 96">
              <a:extLst>
                <a:ext uri="{FF2B5EF4-FFF2-40B4-BE49-F238E27FC236}">
                  <a16:creationId xmlns:a16="http://schemas.microsoft.com/office/drawing/2014/main" id="{41EB795A-BE49-784A-CEA8-05946D4245C9}"/>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40" name="TextBox 97">
              <a:extLst>
                <a:ext uri="{FF2B5EF4-FFF2-40B4-BE49-F238E27FC236}">
                  <a16:creationId xmlns:a16="http://schemas.microsoft.com/office/drawing/2014/main" id="{D4F4F74B-9F20-F1D8-6757-10C17AC1909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97" name="Freeform 23">
            <a:extLst>
              <a:ext uri="{FF2B5EF4-FFF2-40B4-BE49-F238E27FC236}">
                <a16:creationId xmlns:a16="http://schemas.microsoft.com/office/drawing/2014/main" id="{FCA7DF35-3EFA-EC2D-5D65-3740950551F5}"/>
              </a:ext>
            </a:extLst>
          </p:cNvPr>
          <p:cNvSpPr/>
          <p:nvPr/>
        </p:nvSpPr>
        <p:spPr>
          <a:xfrm flipH="1">
            <a:off x="3252631" y="4019308"/>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98" name="Freeform 23">
            <a:extLst>
              <a:ext uri="{FF2B5EF4-FFF2-40B4-BE49-F238E27FC236}">
                <a16:creationId xmlns:a16="http://schemas.microsoft.com/office/drawing/2014/main" id="{F04FE912-F637-D12F-12E5-70032E23BD55}"/>
              </a:ext>
            </a:extLst>
          </p:cNvPr>
          <p:cNvSpPr/>
          <p:nvPr/>
        </p:nvSpPr>
        <p:spPr>
          <a:xfrm flipH="1">
            <a:off x="3138293" y="6457446"/>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pic>
        <p:nvPicPr>
          <p:cNvPr id="100" name="Picture 99">
            <a:extLst>
              <a:ext uri="{FF2B5EF4-FFF2-40B4-BE49-F238E27FC236}">
                <a16:creationId xmlns:a16="http://schemas.microsoft.com/office/drawing/2014/main" id="{85C2A764-2ABE-563B-014D-55F25ADD1AE8}"/>
              </a:ext>
            </a:extLst>
          </p:cNvPr>
          <p:cNvPicPr>
            <a:picLocks noChangeAspect="1"/>
          </p:cNvPicPr>
          <p:nvPr/>
        </p:nvPicPr>
        <p:blipFill>
          <a:blip r:embed="rId11"/>
          <a:stretch>
            <a:fillRect/>
          </a:stretch>
        </p:blipFill>
        <p:spPr>
          <a:xfrm>
            <a:off x="9108236" y="6594287"/>
            <a:ext cx="736021" cy="495687"/>
          </a:xfrm>
          <a:prstGeom prst="rect">
            <a:avLst/>
          </a:prstGeom>
        </p:spPr>
      </p:pic>
      <p:pic>
        <p:nvPicPr>
          <p:cNvPr id="101" name="Picture 100">
            <a:extLst>
              <a:ext uri="{FF2B5EF4-FFF2-40B4-BE49-F238E27FC236}">
                <a16:creationId xmlns:a16="http://schemas.microsoft.com/office/drawing/2014/main" id="{36099959-DB67-6820-4BCC-450CE5BD71F5}"/>
              </a:ext>
            </a:extLst>
          </p:cNvPr>
          <p:cNvPicPr>
            <a:picLocks noChangeAspect="1"/>
          </p:cNvPicPr>
          <p:nvPr/>
        </p:nvPicPr>
        <p:blipFill>
          <a:blip r:embed="rId11"/>
          <a:stretch>
            <a:fillRect/>
          </a:stretch>
        </p:blipFill>
        <p:spPr>
          <a:xfrm>
            <a:off x="12111220" y="6631138"/>
            <a:ext cx="736021" cy="495687"/>
          </a:xfrm>
          <a:prstGeom prst="rect">
            <a:avLst/>
          </a:prstGeom>
        </p:spPr>
      </p:pic>
      <p:sp>
        <p:nvSpPr>
          <p:cNvPr id="102" name="Freeform 93">
            <a:extLst>
              <a:ext uri="{FF2B5EF4-FFF2-40B4-BE49-F238E27FC236}">
                <a16:creationId xmlns:a16="http://schemas.microsoft.com/office/drawing/2014/main" id="{B73AADF7-1198-8B88-025C-DA4DEC5F7201}"/>
              </a:ext>
            </a:extLst>
          </p:cNvPr>
          <p:cNvSpPr/>
          <p:nvPr/>
        </p:nvSpPr>
        <p:spPr>
          <a:xfrm>
            <a:off x="6768819" y="8943686"/>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pic>
        <p:nvPicPr>
          <p:cNvPr id="103" name="Picture 102">
            <a:extLst>
              <a:ext uri="{FF2B5EF4-FFF2-40B4-BE49-F238E27FC236}">
                <a16:creationId xmlns:a16="http://schemas.microsoft.com/office/drawing/2014/main" id="{0B82E4F6-D447-42D3-F7AD-3E2CAAAF9FEB}"/>
              </a:ext>
            </a:extLst>
          </p:cNvPr>
          <p:cNvPicPr>
            <a:picLocks noChangeAspect="1"/>
          </p:cNvPicPr>
          <p:nvPr/>
        </p:nvPicPr>
        <p:blipFill>
          <a:blip r:embed="rId11"/>
          <a:stretch>
            <a:fillRect/>
          </a:stretch>
        </p:blipFill>
        <p:spPr>
          <a:xfrm>
            <a:off x="1956574" y="9011729"/>
            <a:ext cx="736021" cy="495687"/>
          </a:xfrm>
          <a:prstGeom prst="rect">
            <a:avLst/>
          </a:prstGeom>
        </p:spPr>
      </p:pic>
      <p:sp>
        <p:nvSpPr>
          <p:cNvPr id="104" name="Freeform 93">
            <a:extLst>
              <a:ext uri="{FF2B5EF4-FFF2-40B4-BE49-F238E27FC236}">
                <a16:creationId xmlns:a16="http://schemas.microsoft.com/office/drawing/2014/main" id="{BF0D544C-E378-D0A5-00CF-74AB79EC04A6}"/>
              </a:ext>
            </a:extLst>
          </p:cNvPr>
          <p:cNvSpPr/>
          <p:nvPr/>
        </p:nvSpPr>
        <p:spPr>
          <a:xfrm>
            <a:off x="16329743" y="8864053"/>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grpSp>
        <p:nvGrpSpPr>
          <p:cNvPr id="105" name="Group 24">
            <a:extLst>
              <a:ext uri="{FF2B5EF4-FFF2-40B4-BE49-F238E27FC236}">
                <a16:creationId xmlns:a16="http://schemas.microsoft.com/office/drawing/2014/main" id="{F992BC01-D9E1-C5D8-B0FC-DC77446A27BC}"/>
              </a:ext>
            </a:extLst>
          </p:cNvPr>
          <p:cNvGrpSpPr/>
          <p:nvPr/>
        </p:nvGrpSpPr>
        <p:grpSpPr>
          <a:xfrm>
            <a:off x="16108028" y="6385989"/>
            <a:ext cx="849460" cy="756542"/>
            <a:chOff x="0" y="43144"/>
            <a:chExt cx="1132614" cy="1008722"/>
          </a:xfrm>
        </p:grpSpPr>
        <p:grpSp>
          <p:nvGrpSpPr>
            <p:cNvPr id="111" name="Group 25">
              <a:extLst>
                <a:ext uri="{FF2B5EF4-FFF2-40B4-BE49-F238E27FC236}">
                  <a16:creationId xmlns:a16="http://schemas.microsoft.com/office/drawing/2014/main" id="{35E4EF46-0C20-988D-4B95-16EE0A450C8C}"/>
                </a:ext>
              </a:extLst>
            </p:cNvPr>
            <p:cNvGrpSpPr/>
            <p:nvPr/>
          </p:nvGrpSpPr>
          <p:grpSpPr>
            <a:xfrm>
              <a:off x="0" y="43144"/>
              <a:ext cx="1008722" cy="1008722"/>
              <a:chOff x="0" y="0"/>
              <a:chExt cx="812800" cy="812800"/>
            </a:xfrm>
          </p:grpSpPr>
          <p:sp>
            <p:nvSpPr>
              <p:cNvPr id="115" name="Freeform 26">
                <a:extLst>
                  <a:ext uri="{FF2B5EF4-FFF2-40B4-BE49-F238E27FC236}">
                    <a16:creationId xmlns:a16="http://schemas.microsoft.com/office/drawing/2014/main" id="{8C5D6EBD-C59B-D849-0CB3-2CE17C8D47F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6" name="TextBox 27">
                <a:extLst>
                  <a:ext uri="{FF2B5EF4-FFF2-40B4-BE49-F238E27FC236}">
                    <a16:creationId xmlns:a16="http://schemas.microsoft.com/office/drawing/2014/main" id="{614ED224-057E-2A6C-4596-9611220718C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2" name="Freeform 28">
              <a:extLst>
                <a:ext uri="{FF2B5EF4-FFF2-40B4-BE49-F238E27FC236}">
                  <a16:creationId xmlns:a16="http://schemas.microsoft.com/office/drawing/2014/main" id="{90F5DFFB-2D6A-4C55-190E-C1A369AB486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13" name="TextBox 29">
              <a:extLst>
                <a:ext uri="{FF2B5EF4-FFF2-40B4-BE49-F238E27FC236}">
                  <a16:creationId xmlns:a16="http://schemas.microsoft.com/office/drawing/2014/main" id="{4D32ACA0-6F54-A704-F7B4-E06A1313E93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14" name="TextBox 30">
              <a:extLst>
                <a:ext uri="{FF2B5EF4-FFF2-40B4-BE49-F238E27FC236}">
                  <a16:creationId xmlns:a16="http://schemas.microsoft.com/office/drawing/2014/main" id="{2C324A16-BC01-F84E-076D-BFD70131A02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24" name="Picture 123">
            <a:extLst>
              <a:ext uri="{FF2B5EF4-FFF2-40B4-BE49-F238E27FC236}">
                <a16:creationId xmlns:a16="http://schemas.microsoft.com/office/drawing/2014/main" id="{E71C6B6E-5295-1A54-4DE1-D19507807A4C}"/>
              </a:ext>
            </a:extLst>
          </p:cNvPr>
          <p:cNvPicPr>
            <a:picLocks noChangeAspect="1"/>
          </p:cNvPicPr>
          <p:nvPr/>
        </p:nvPicPr>
        <p:blipFill>
          <a:blip r:embed="rId11"/>
          <a:stretch>
            <a:fillRect/>
          </a:stretch>
        </p:blipFill>
        <p:spPr>
          <a:xfrm>
            <a:off x="6011782" y="6584980"/>
            <a:ext cx="736021" cy="495687"/>
          </a:xfrm>
          <a:prstGeom prst="rect">
            <a:avLst/>
          </a:prstGeom>
        </p:spPr>
      </p:pic>
      <p:pic>
        <p:nvPicPr>
          <p:cNvPr id="5" name="Picture 2">
            <a:extLst>
              <a:ext uri="{FF2B5EF4-FFF2-40B4-BE49-F238E27FC236}">
                <a16:creationId xmlns:a16="http://schemas.microsoft.com/office/drawing/2014/main" id="{76CCD41E-8C34-BE92-3D4A-43EA5EC48DF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V="1">
            <a:off x="5011681" y="6578465"/>
            <a:ext cx="823842" cy="49250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23">
            <a:extLst>
              <a:ext uri="{FF2B5EF4-FFF2-40B4-BE49-F238E27FC236}">
                <a16:creationId xmlns:a16="http://schemas.microsoft.com/office/drawing/2014/main" id="{3639429F-B518-D6FD-43C1-E87CEF767205}"/>
              </a:ext>
            </a:extLst>
          </p:cNvPr>
          <p:cNvSpPr/>
          <p:nvPr/>
        </p:nvSpPr>
        <p:spPr>
          <a:xfrm flipH="1">
            <a:off x="11531666" y="6440386"/>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Tree>
    <p:extLst>
      <p:ext uri="{BB962C8B-B14F-4D97-AF65-F5344CB8AC3E}">
        <p14:creationId xmlns:p14="http://schemas.microsoft.com/office/powerpoint/2010/main" val="151617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DEB6E874D7344CB839FFE3FBC5034C" ma:contentTypeVersion="14" ma:contentTypeDescription="Create a new document." ma:contentTypeScope="" ma:versionID="bcf8f90802f058d2dcd2ee19b1de1634">
  <xsd:schema xmlns:xsd="http://www.w3.org/2001/XMLSchema" xmlns:xs="http://www.w3.org/2001/XMLSchema" xmlns:p="http://schemas.microsoft.com/office/2006/metadata/properties" xmlns:ns2="8d4fce54-b708-4620-8160-9cec8758ccdd" xmlns:ns3="d09f1efa-d521-4178-98fe-58ad62d8b10d" targetNamespace="http://schemas.microsoft.com/office/2006/metadata/properties" ma:root="true" ma:fieldsID="1434f131083a38d59a2b043eaa50485f" ns2:_="" ns3:_="">
    <xsd:import namespace="8d4fce54-b708-4620-8160-9cec8758ccdd"/>
    <xsd:import namespace="d09f1efa-d521-4178-98fe-58ad62d8b1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fce54-b708-4620-8160-9cec8758c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60fa401-c735-472c-b85f-e3677d3c5b3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9f1efa-d521-4178-98fe-58ad62d8b1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f77d1e4-dae1-403a-8239-4f107153cd7e}" ma:internalName="TaxCatchAll" ma:showField="CatchAllData" ma:web="d09f1efa-d521-4178-98fe-58ad62d8b10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4fce54-b708-4620-8160-9cec8758ccdd">
      <Terms xmlns="http://schemas.microsoft.com/office/infopath/2007/PartnerControls"/>
    </lcf76f155ced4ddcb4097134ff3c332f>
    <TaxCatchAll xmlns="d09f1efa-d521-4178-98fe-58ad62d8b1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1E0F08-9E41-4960-B4FB-F593261BE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fce54-b708-4620-8160-9cec8758ccdd"/>
    <ds:schemaRef ds:uri="d09f1efa-d521-4178-98fe-58ad62d8b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39589D-40B6-4F91-8328-3383F75B3E03}">
  <ds:schemaRefs>
    <ds:schemaRef ds:uri="8d4fce54-b708-4620-8160-9cec8758ccdd"/>
    <ds:schemaRef ds:uri="http://purl.org/dc/dcmitype/"/>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d09f1efa-d521-4178-98fe-58ad62d8b10d"/>
  </ds:schemaRefs>
</ds:datastoreItem>
</file>

<file path=customXml/itemProps3.xml><?xml version="1.0" encoding="utf-8"?>
<ds:datastoreItem xmlns:ds="http://schemas.openxmlformats.org/officeDocument/2006/customXml" ds:itemID="{D2064EB7-0EE1-4685-90BE-98B429B18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656</TotalTime>
  <Words>1777</Words>
  <Application>Microsoft Office PowerPoint</Application>
  <PresentationFormat>Custom</PresentationFormat>
  <Paragraphs>338</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Canva Sans</vt:lpstr>
      <vt:lpstr>Feeling Passionate</vt:lpstr>
      <vt:lpstr>Barlow Condensed Bold</vt:lpstr>
      <vt:lpstr>Arial</vt:lpstr>
      <vt:lpstr>Calibri</vt:lpstr>
      <vt:lpstr>Century Gothic</vt:lpstr>
      <vt:lpstr>League Spartan</vt:lpstr>
      <vt:lpstr>Playfair Display Heavy</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ONE</dc:title>
  <dc:creator>Alice Brealy</dc:creator>
  <cp:lastModifiedBy>School Admin</cp:lastModifiedBy>
  <cp:revision>144</cp:revision>
  <dcterms:created xsi:type="dcterms:W3CDTF">2006-08-16T00:00:00Z</dcterms:created>
  <dcterms:modified xsi:type="dcterms:W3CDTF">2026-02-25T08:18:56Z</dcterms:modified>
  <dc:identifier>DAGF9D2QlfU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0x010100C9DEB6E874D7344CB839FFE3FBC5034C</vt:lpwstr>
  </property>
  <property fmtid="{D5CDD505-2E9C-101B-9397-08002B2CF9AE}" pid="3" name="MediaServiceImageTags">
    <vt:lpwstr/>
  </property>
</Properties>
</file>