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E2E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>
        <p:scale>
          <a:sx n="66" d="100"/>
          <a:sy n="66" d="100"/>
        </p:scale>
        <p:origin x="220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45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22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61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4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36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22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67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22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25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97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26207-2CB7-44EB-A3A1-56F36A64D086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712585"/>
              </p:ext>
            </p:extLst>
          </p:nvPr>
        </p:nvGraphicFramePr>
        <p:xfrm>
          <a:off x="3230708" y="509296"/>
          <a:ext cx="3203430" cy="4509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633">
                  <a:extLst>
                    <a:ext uri="{9D8B030D-6E8A-4147-A177-3AD203B41FA5}">
                      <a16:colId xmlns:a16="http://schemas.microsoft.com/office/drawing/2014/main" val="2008846659"/>
                    </a:ext>
                  </a:extLst>
                </a:gridCol>
                <a:gridCol w="2579797">
                  <a:extLst>
                    <a:ext uri="{9D8B030D-6E8A-4147-A177-3AD203B41FA5}">
                      <a16:colId xmlns:a16="http://schemas.microsoft.com/office/drawing/2014/main" val="3401038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Vocabulary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618657"/>
                  </a:ext>
                </a:extLst>
              </a:tr>
              <a:tr h="493773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very large church.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975731"/>
                  </a:ext>
                </a:extLst>
              </a:tr>
              <a:tr h="450189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book in which people write about things that happen in their life.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3776686"/>
                  </a:ext>
                </a:extLst>
              </a:tr>
              <a:tr h="494146">
                <a:tc gridSpan="2"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Clues used to prove that something happened.</a:t>
                      </a:r>
                      <a:endParaRPr lang="en-GB" sz="10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6500509"/>
                  </a:ext>
                </a:extLst>
              </a:tr>
              <a:tr h="572654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hick, black sticky liquid that easily catches fire.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505926"/>
                  </a:ext>
                </a:extLst>
              </a:tr>
              <a:tr h="585245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Writing to remember where something happened in the past.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494728"/>
                  </a:ext>
                </a:extLst>
              </a:tr>
              <a:tr h="498748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Old-fashioned water carrier. When you push the handle, water squirts out.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808646"/>
                  </a:ext>
                </a:extLst>
              </a:tr>
              <a:tr h="585245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Straw used to cover roofs. It easily catches fire.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335475"/>
                  </a:ext>
                </a:extLst>
              </a:tr>
              <a:tr h="561109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large storehouse.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338979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919241"/>
              </p:ext>
            </p:extLst>
          </p:nvPr>
        </p:nvGraphicFramePr>
        <p:xfrm>
          <a:off x="274860" y="2562302"/>
          <a:ext cx="2846821" cy="3022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6821">
                  <a:extLst>
                    <a:ext uri="{9D8B030D-6E8A-4147-A177-3AD203B41FA5}">
                      <a16:colId xmlns:a16="http://schemas.microsoft.com/office/drawing/2014/main" val="2400046727"/>
                    </a:ext>
                  </a:extLst>
                </a:gridCol>
              </a:tblGrid>
              <a:tr h="264679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Sticky Knowledge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438054"/>
                  </a:ext>
                </a:extLst>
              </a:tr>
              <a:tr h="39400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fire started in London in 1666.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8848586"/>
                  </a:ext>
                </a:extLst>
              </a:tr>
              <a:tr h="39400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fire began in a bakery on Pudding Lane.</a:t>
                      </a:r>
                      <a:endParaRPr lang="en-GB" sz="105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912339"/>
                  </a:ext>
                </a:extLst>
              </a:tr>
              <a:tr h="42510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Samuel Pepys wrote a diary that helps us to know what happened.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6774497"/>
                  </a:ext>
                </a:extLst>
              </a:tr>
              <a:tr h="54722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fire spread quickly because the houses were wooden and close together.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745600"/>
                  </a:ext>
                </a:extLst>
              </a:tr>
              <a:tr h="577484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London was rebuilt using brick to make it safer.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447081"/>
                  </a:ext>
                </a:extLst>
              </a:tr>
              <a:tr h="419956">
                <a:tc>
                  <a:txBody>
                    <a:bodyPr/>
                    <a:lstStyle/>
                    <a:p>
                      <a:r>
                        <a:rPr lang="en-GB" sz="1050" b="0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People used buckets, fire hooks and gunpowder to stop the fire from spreading.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916803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19945"/>
              </p:ext>
            </p:extLst>
          </p:nvPr>
        </p:nvGraphicFramePr>
        <p:xfrm>
          <a:off x="274860" y="110602"/>
          <a:ext cx="6162966" cy="353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322">
                  <a:extLst>
                    <a:ext uri="{9D8B030D-6E8A-4147-A177-3AD203B41FA5}">
                      <a16:colId xmlns:a16="http://schemas.microsoft.com/office/drawing/2014/main" val="654221421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910912263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3472063760"/>
                    </a:ext>
                  </a:extLst>
                </a:gridCol>
              </a:tblGrid>
              <a:tr h="353123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Topic:</a:t>
                      </a:r>
                      <a:r>
                        <a:rPr lang="en-GB" sz="1000" b="1" baseline="0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The Great Fire of London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Year Two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589105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807102"/>
              </p:ext>
            </p:extLst>
          </p:nvPr>
        </p:nvGraphicFramePr>
        <p:xfrm>
          <a:off x="300147" y="6054284"/>
          <a:ext cx="2821534" cy="235414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81348">
                  <a:extLst>
                    <a:ext uri="{9D8B030D-6E8A-4147-A177-3AD203B41FA5}">
                      <a16:colId xmlns:a16="http://schemas.microsoft.com/office/drawing/2014/main" val="4151837041"/>
                    </a:ext>
                  </a:extLst>
                </a:gridCol>
                <a:gridCol w="2140186">
                  <a:extLst>
                    <a:ext uri="{9D8B030D-6E8A-4147-A177-3AD203B41FA5}">
                      <a16:colId xmlns:a16="http://schemas.microsoft.com/office/drawing/2014/main" val="2004055473"/>
                    </a:ext>
                  </a:extLst>
                </a:gridCol>
              </a:tblGrid>
              <a:tr h="267906">
                <a:tc gridSpan="2">
                  <a:txBody>
                    <a:bodyPr/>
                    <a:lstStyle/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</a:t>
                      </a:r>
                    </a:p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Skills I will use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172613"/>
                  </a:ext>
                </a:extLst>
              </a:tr>
              <a:tr h="647421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observe what happened in the Great Fire of London over time.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046837"/>
                  </a:ext>
                </a:extLst>
              </a:tr>
              <a:tr h="593377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b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Evidence gathering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use evidence found from the fire to try and work out what happened.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843109"/>
                  </a:ext>
                </a:extLst>
              </a:tr>
              <a:tr h="718666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Enquiry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ask and answer questions about the key events.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991427"/>
                  </a:ext>
                </a:extLst>
              </a:tr>
            </a:tbl>
          </a:graphicData>
        </a:graphic>
      </p:graphicFrame>
      <p:pic>
        <p:nvPicPr>
          <p:cNvPr id="51" name="Picture 50">
            <a:extLst>
              <a:ext uri="{FF2B5EF4-FFF2-40B4-BE49-F238E27FC236}">
                <a16:creationId xmlns:a16="http://schemas.microsoft.com/office/drawing/2014/main" id="{55B1338F-E07E-5496-61CA-3B0EF083E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51" y="6393876"/>
            <a:ext cx="585870" cy="442975"/>
          </a:xfrm>
          <a:prstGeom prst="rect">
            <a:avLst/>
          </a:prstGeom>
        </p:spPr>
      </p:pic>
      <p:pic>
        <p:nvPicPr>
          <p:cNvPr id="2" name="Picture 1" descr="C:\Users\JKnight\AppData\Local\Microsoft\Windows\INetCache\Content.MSO\7420045C.tmp">
            <a:extLst>
              <a:ext uri="{FF2B5EF4-FFF2-40B4-BE49-F238E27FC236}">
                <a16:creationId xmlns:a16="http://schemas.microsoft.com/office/drawing/2014/main" id="{F7D51847-7D98-AFE5-ADFF-51D48B9C19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894" y="110602"/>
            <a:ext cx="839172" cy="325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ED61DA-AE39-C5DD-8441-BA5C85F94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1729" y="777683"/>
            <a:ext cx="556342" cy="4349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676947-C609-FEFA-92BB-056A5E523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8128" y="1263548"/>
            <a:ext cx="384963" cy="4349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19934B-B669-BBCF-B511-EA7AD434C7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4559" y="1755648"/>
            <a:ext cx="434959" cy="4349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1A6CDF-2C5A-14AF-1C4C-7AFECBF66D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8132" y="2257532"/>
            <a:ext cx="434959" cy="4838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FA5B076-711A-80A5-BC8C-4A172D259E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9415" y="2805016"/>
            <a:ext cx="490103" cy="5019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E4894BD-A34F-1CCA-41C7-4DD44A45A9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0602" y="3370521"/>
            <a:ext cx="371526" cy="4349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DBE431-0C39-234B-4DDD-01E3487F33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77456" y="4177391"/>
            <a:ext cx="490103" cy="23498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7ED5725-7E84-344A-3329-EE66E22C7F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6161" y="4467157"/>
            <a:ext cx="610169" cy="50191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00527D9-DB50-FF81-6AA4-D30C9AECD8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552" y="7118309"/>
            <a:ext cx="434959" cy="43495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3AB103C-2B8F-141A-C966-B552923CB0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552" y="7746576"/>
            <a:ext cx="507360" cy="552458"/>
          </a:xfrm>
          <a:prstGeom prst="rect">
            <a:avLst/>
          </a:prstGeom>
        </p:spPr>
      </p:pic>
      <p:pic>
        <p:nvPicPr>
          <p:cNvPr id="28" name="Picture 27" descr="Map&#10;&#10;Description automatically generated">
            <a:extLst>
              <a:ext uri="{FF2B5EF4-FFF2-40B4-BE49-F238E27FC236}">
                <a16:creationId xmlns:a16="http://schemas.microsoft.com/office/drawing/2014/main" id="{CA31FB83-18B1-BC27-B3C8-0D3BD7BCB8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327" y="5227091"/>
            <a:ext cx="2759133" cy="1543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61362E2-523B-CF37-7E58-795D2D62521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2391" t="40816" r="53510" b="18030"/>
          <a:stretch/>
        </p:blipFill>
        <p:spPr bwMode="auto">
          <a:xfrm>
            <a:off x="4170541" y="6929820"/>
            <a:ext cx="1651525" cy="1633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Picture 2" descr="The Fire That Shaped London - The New York Times">
            <a:extLst>
              <a:ext uri="{FF2B5EF4-FFF2-40B4-BE49-F238E27FC236}">
                <a16:creationId xmlns:a16="http://schemas.microsoft.com/office/drawing/2014/main" id="{F884370B-CD66-AD4E-CC43-21087521D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46" y="688491"/>
            <a:ext cx="2720845" cy="171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118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210</Words>
  <Application>Microsoft Office PowerPoint</Application>
  <PresentationFormat>A4 Paper (210x297 mm)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Twinkl Cursive Looped</vt:lpstr>
      <vt:lpstr>Office Theme</vt:lpstr>
      <vt:lpstr>PowerPoint Presentation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Drury</dc:creator>
  <cp:lastModifiedBy>Rebecca White</cp:lastModifiedBy>
  <cp:revision>36</cp:revision>
  <dcterms:created xsi:type="dcterms:W3CDTF">2025-05-20T07:48:39Z</dcterms:created>
  <dcterms:modified xsi:type="dcterms:W3CDTF">2026-02-22T17:45:46Z</dcterms:modified>
</cp:coreProperties>
</file>