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1" r:id="rId4"/>
    <p:sldId id="268" r:id="rId5"/>
    <p:sldId id="26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C8D4-59AD-4C50-A08C-86AC3A30C7AA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EBAC-D9E5-4493-BC71-E516C2FF9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5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C8D4-59AD-4C50-A08C-86AC3A30C7AA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EBAC-D9E5-4493-BC71-E516C2FF9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47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C8D4-59AD-4C50-A08C-86AC3A30C7AA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EBAC-D9E5-4493-BC71-E516C2FF9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80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C8D4-59AD-4C50-A08C-86AC3A30C7AA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EBAC-D9E5-4493-BC71-E516C2FF9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46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C8D4-59AD-4C50-A08C-86AC3A30C7AA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EBAC-D9E5-4493-BC71-E516C2FF9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44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C8D4-59AD-4C50-A08C-86AC3A30C7AA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EBAC-D9E5-4493-BC71-E516C2FF9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5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C8D4-59AD-4C50-A08C-86AC3A30C7AA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EBAC-D9E5-4493-BC71-E516C2FF9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07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C8D4-59AD-4C50-A08C-86AC3A30C7AA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EBAC-D9E5-4493-BC71-E516C2FF9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96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C8D4-59AD-4C50-A08C-86AC3A30C7AA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EBAC-D9E5-4493-BC71-E516C2FF9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65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C8D4-59AD-4C50-A08C-86AC3A30C7AA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EBAC-D9E5-4493-BC71-E516C2FF9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73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C8D4-59AD-4C50-A08C-86AC3A30C7AA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EBAC-D9E5-4493-BC71-E516C2FF9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74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8C8D4-59AD-4C50-A08C-86AC3A30C7AA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1EBAC-D9E5-4493-BC71-E516C2FF9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32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/>
              <a:t>Examples of Year 1 work…</a:t>
            </a:r>
            <a:endParaRPr lang="en-GB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8" b="7698"/>
          <a:stretch/>
        </p:blipFill>
        <p:spPr>
          <a:xfrm>
            <a:off x="294216" y="1863633"/>
            <a:ext cx="7414684" cy="47393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t="5555"/>
          <a:stretch/>
        </p:blipFill>
        <p:spPr>
          <a:xfrm rot="5400000">
            <a:off x="7268574" y="1164956"/>
            <a:ext cx="5322478" cy="42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6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-257175"/>
            <a:ext cx="10515600" cy="1325563"/>
          </a:xfrm>
        </p:spPr>
        <p:txBody>
          <a:bodyPr/>
          <a:lstStyle/>
          <a:p>
            <a:r>
              <a:rPr lang="en-GB" b="1" u="sng" dirty="0" smtClean="0"/>
              <a:t>Examples of Year 3 work…</a:t>
            </a:r>
            <a:endParaRPr lang="en-GB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7920" r="3374" b="11200"/>
          <a:stretch/>
        </p:blipFill>
        <p:spPr>
          <a:xfrm>
            <a:off x="257265" y="2020388"/>
            <a:ext cx="5511800" cy="351935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1852" r="40625" b="4445"/>
          <a:stretch/>
        </p:blipFill>
        <p:spPr>
          <a:xfrm rot="5400000">
            <a:off x="6727825" y="665163"/>
            <a:ext cx="493395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/>
              <a:t>Examples of Year 5 work…</a:t>
            </a:r>
            <a:endParaRPr lang="en-GB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3576" r="1313" b="10033"/>
          <a:stretch/>
        </p:blipFill>
        <p:spPr>
          <a:xfrm>
            <a:off x="88900" y="1346199"/>
            <a:ext cx="5486400" cy="37592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2839" r="1852" b="8025"/>
          <a:stretch/>
        </p:blipFill>
        <p:spPr>
          <a:xfrm>
            <a:off x="5746750" y="2101850"/>
            <a:ext cx="63246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52" y="-202384"/>
            <a:ext cx="10515600" cy="1325563"/>
          </a:xfrm>
        </p:spPr>
        <p:txBody>
          <a:bodyPr/>
          <a:lstStyle/>
          <a:p>
            <a:r>
              <a:rPr lang="en-GB" b="1" u="sng" dirty="0" smtClean="0"/>
              <a:t>Examples of Year 6 work…</a:t>
            </a:r>
            <a:endParaRPr lang="en-GB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t="7140" r="2344" b="3428"/>
          <a:stretch/>
        </p:blipFill>
        <p:spPr>
          <a:xfrm rot="5400000">
            <a:off x="-174171" y="2534199"/>
            <a:ext cx="4589415" cy="35269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22813" r="47814" b="56194"/>
          <a:stretch/>
        </p:blipFill>
        <p:spPr>
          <a:xfrm>
            <a:off x="7439409" y="53527"/>
            <a:ext cx="4715991" cy="1637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6" t="8470" r="5943" b="72677"/>
          <a:stretch/>
        </p:blipFill>
        <p:spPr>
          <a:xfrm>
            <a:off x="3039096" y="872107"/>
            <a:ext cx="3962400" cy="1637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2" t="7727" r="2311" b="7561"/>
          <a:stretch/>
        </p:blipFill>
        <p:spPr>
          <a:xfrm rot="5400000">
            <a:off x="4357965" y="2989769"/>
            <a:ext cx="4015856" cy="3344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8571" r="3810" b="6603"/>
          <a:stretch/>
        </p:blipFill>
        <p:spPr>
          <a:xfrm rot="5400000">
            <a:off x="8011344" y="2756852"/>
            <a:ext cx="4538511" cy="337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9" t="7961" r="16962" b="9806"/>
          <a:stretch/>
        </p:blipFill>
        <p:spPr>
          <a:xfrm rot="5400000">
            <a:off x="-853" y="1239644"/>
            <a:ext cx="5316108" cy="44391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r="28333" b="3518"/>
          <a:stretch/>
        </p:blipFill>
        <p:spPr>
          <a:xfrm rot="5400000">
            <a:off x="5626100" y="149225"/>
            <a:ext cx="61849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5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24</Words>
  <Application>Microsoft Office PowerPoint</Application>
  <PresentationFormat>Widescreen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Examples of Year 1 work…</vt:lpstr>
      <vt:lpstr>Examples of Year 3 work…</vt:lpstr>
      <vt:lpstr>Examples of Year 5 work…</vt:lpstr>
      <vt:lpstr>Examples of Year 6 work…</vt:lpstr>
      <vt:lpstr>PowerPoint Presentation</vt:lpstr>
    </vt:vector>
  </TitlesOfParts>
  <Company>EdIT Concepts UK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at St Joseph’s</dc:title>
  <dc:creator>Joni Knight</dc:creator>
  <cp:lastModifiedBy>Joni Knight</cp:lastModifiedBy>
  <cp:revision>22</cp:revision>
  <dcterms:created xsi:type="dcterms:W3CDTF">2022-09-19T18:16:29Z</dcterms:created>
  <dcterms:modified xsi:type="dcterms:W3CDTF">2024-05-06T05:40:37Z</dcterms:modified>
</cp:coreProperties>
</file>