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7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6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9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4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08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4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2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9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4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2F6D-0738-4DCD-9690-6B5307E9CAB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169D-1845-4CE6-8538-A3F5354B6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5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059" y="68574"/>
            <a:ext cx="3841655" cy="1724160"/>
          </a:xfrm>
        </p:spPr>
        <p:txBody>
          <a:bodyPr>
            <a:normAutofit/>
          </a:bodyPr>
          <a:lstStyle/>
          <a:p>
            <a:pPr algn="ctr"/>
            <a:r>
              <a:rPr lang="en-GB" sz="2500" b="1" dirty="0" smtClean="0">
                <a:solidFill>
                  <a:srgbClr val="C00000"/>
                </a:solidFill>
                <a:latin typeface="HfW precursive bold" panose="00000500000000000000" pitchFamily="2" charset="0"/>
              </a:rPr>
              <a:t>St Joseph’s Class </a:t>
            </a:r>
            <a:br>
              <a:rPr lang="en-GB" sz="2500" b="1" dirty="0" smtClean="0">
                <a:solidFill>
                  <a:srgbClr val="C00000"/>
                </a:solidFill>
                <a:latin typeface="HfW precursive bold" panose="00000500000000000000" pitchFamily="2" charset="0"/>
              </a:rPr>
            </a:br>
            <a:r>
              <a:rPr lang="en-GB" sz="2500" b="1" dirty="0" smtClean="0">
                <a:solidFill>
                  <a:srgbClr val="C00000"/>
                </a:solidFill>
                <a:latin typeface="HfW precursive bold" panose="00000500000000000000" pitchFamily="2" charset="0"/>
              </a:rPr>
              <a:t>Spring Term 2 Topic Web</a:t>
            </a:r>
            <a:endParaRPr lang="en-GB" sz="2500" b="1" dirty="0">
              <a:solidFill>
                <a:srgbClr val="C00000"/>
              </a:solidFill>
              <a:latin typeface="HfW precursive bold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8708" y="75058"/>
            <a:ext cx="4488692" cy="209288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Through Computing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Learn basic functions of a computer including using a mouse, typing our name and saving documents.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Identify rules for keeping ourselves self when using technology in and beyond the home.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Explain technology as something that helps us. </a:t>
            </a:r>
            <a:endParaRPr lang="en-GB" sz="1400" dirty="0">
              <a:latin typeface="HfW precursive bold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8707" y="2313842"/>
            <a:ext cx="4488692" cy="95410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To be Leaders of Faith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Continue to deepen our understanding of the Catholic Faith through the season of Lent.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1309" y="2797822"/>
            <a:ext cx="381033" cy="4419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28707" y="3491700"/>
            <a:ext cx="4488692" cy="7386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As scientists we will…</a:t>
            </a:r>
          </a:p>
          <a:p>
            <a:pPr marL="285750" indent="-285750">
              <a:buFontTx/>
              <a:buChar char="-"/>
            </a:pPr>
            <a:r>
              <a:rPr lang="en-GB" sz="1400" smtClean="0">
                <a:latin typeface="HfW precursive bold" panose="00000500000000000000" pitchFamily="2" charset="0"/>
              </a:rPr>
              <a:t>Use </a:t>
            </a:r>
            <a:r>
              <a:rPr lang="en-GB" sz="1400" dirty="0" smtClean="0">
                <a:latin typeface="HfW precursive bold" panose="00000500000000000000" pitchFamily="2" charset="0"/>
              </a:rPr>
              <a:t>our senses to observe and record data about the spring term.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9966" y="4979792"/>
            <a:ext cx="3517088" cy="138499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As writers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Write our own fairy-tale stories, using how and what statements for exclamation.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Write instructions, using time conjunctions.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110" y="2752281"/>
            <a:ext cx="3517088" cy="181588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As Mathematicians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Partition numbers 17 through 20.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Recognise halves and quarters.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Use mathematical language to describe movement (whole and half turns). </a:t>
            </a:r>
            <a:endParaRPr lang="en-GB" sz="1400" dirty="0">
              <a:latin typeface="HfW precursive bold" panose="000005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036" y="278549"/>
            <a:ext cx="3517516" cy="20313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To be Historians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Understand what flight is.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Compare flight past and present. 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Investigate and know the importance of the Wright Brothers, </a:t>
            </a:r>
            <a:r>
              <a:rPr lang="en-GB" sz="1400" dirty="0" smtClean="0">
                <a:latin typeface="HfW precursive bold" panose="00000500000000000000" pitchFamily="2" charset="0"/>
              </a:rPr>
              <a:t>Amelia </a:t>
            </a:r>
            <a:r>
              <a:rPr lang="en-GB" sz="1400" dirty="0">
                <a:latin typeface="HfW precursive bold" panose="00000500000000000000" pitchFamily="2" charset="0"/>
              </a:rPr>
              <a:t>Earhart, Bessie Coleman and Frank </a:t>
            </a:r>
            <a:r>
              <a:rPr lang="en-GB" sz="1400" dirty="0" smtClean="0">
                <a:latin typeface="HfW precursive bold" panose="00000500000000000000" pitchFamily="2" charset="0"/>
              </a:rPr>
              <a:t>Whittle.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7052" y="5245203"/>
            <a:ext cx="3841655" cy="116955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HfW precursive bold" panose="00000500000000000000" pitchFamily="2" charset="0"/>
              </a:rPr>
              <a:t>To be healthy we will...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Explore </a:t>
            </a:r>
            <a:r>
              <a:rPr lang="en-GB" sz="1400" dirty="0">
                <a:latin typeface="HfW precursive bold" panose="00000500000000000000" pitchFamily="2" charset="0"/>
              </a:rPr>
              <a:t>travel and balance through gymnastics and dance. </a:t>
            </a:r>
            <a:endParaRPr lang="en-GB" sz="1400" dirty="0" smtClean="0">
              <a:latin typeface="HfW precursive bold" panose="000005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Perform dance through movement patterns.</a:t>
            </a:r>
            <a:endParaRPr lang="en-GB" sz="1400" dirty="0">
              <a:latin typeface="HfW precursive bold" panose="000005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1714" y="5301174"/>
            <a:ext cx="4490745" cy="116955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As children Created to Love Others we will…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latin typeface="HfW precursive bold" panose="00000500000000000000" pitchFamily="2" charset="0"/>
              </a:rPr>
              <a:t>Know the value of ‘sorry’ and recognise how our behaviour can impact others.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FA1DC8-4108-427A-A53D-A4244455240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59" y="1517047"/>
            <a:ext cx="1628324" cy="688813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1DFA1DC8-4108-427A-A53D-A4244455240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519" y="3064117"/>
            <a:ext cx="3582722" cy="14659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FA1DC8-4108-427A-A53D-A4244455240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130" y="2183541"/>
            <a:ext cx="2437576" cy="95368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28707" y="4396437"/>
            <a:ext cx="4488692" cy="7386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fW precursive bold" panose="00000500000000000000" pitchFamily="2" charset="0"/>
              </a:rPr>
              <a:t>Through Design Technology we will:</a:t>
            </a:r>
          </a:p>
          <a:p>
            <a:r>
              <a:rPr lang="en-GB" sz="1400" dirty="0" smtClean="0">
                <a:latin typeface="HfW precursive bold" panose="00000500000000000000" pitchFamily="2" charset="0"/>
              </a:rPr>
              <a:t>- Explore, design and construct free standing structures. </a:t>
            </a:r>
          </a:p>
        </p:txBody>
      </p:sp>
    </p:spTree>
    <p:extLst>
      <p:ext uri="{BB962C8B-B14F-4D97-AF65-F5344CB8AC3E}">
        <p14:creationId xmlns:p14="http://schemas.microsoft.com/office/powerpoint/2010/main" val="220885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5368</TotalTime>
  <Words>248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HfW precursive bold</vt:lpstr>
      <vt:lpstr>Office Theme</vt:lpstr>
      <vt:lpstr>St Joseph’s Class  Spring Term 2 Topic Web</vt:lpstr>
    </vt:vector>
  </TitlesOfParts>
  <Company>St Josephs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Daly</dc:creator>
  <cp:lastModifiedBy>Laura Gardiner</cp:lastModifiedBy>
  <cp:revision>18</cp:revision>
  <dcterms:created xsi:type="dcterms:W3CDTF">2024-01-10T21:37:25Z</dcterms:created>
  <dcterms:modified xsi:type="dcterms:W3CDTF">2025-02-27T10:07:49Z</dcterms:modified>
</cp:coreProperties>
</file>