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9" r:id="rId4"/>
    <p:sldId id="261" r:id="rId5"/>
    <p:sldId id="262" r:id="rId6"/>
    <p:sldId id="264" r:id="rId7"/>
    <p:sldId id="263" r:id="rId8"/>
    <p:sldId id="267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87" d="100"/>
          <a:sy n="87" d="100"/>
        </p:scale>
        <p:origin x="5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Welcome to our first </a:t>
            </a:r>
            <a:br>
              <a:rPr lang="en-GB" dirty="0" smtClean="0"/>
            </a:br>
            <a:r>
              <a:rPr lang="en-GB" dirty="0" smtClean="0"/>
              <a:t>Parent Forum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51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831" y="449179"/>
            <a:ext cx="9031705" cy="5143259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What is the parent Forum?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The Parent Forum will be an informal meeting where parents are invited to be consulted on school issues, give their views and raise areas for discussion. 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028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5453" y="1031828"/>
            <a:ext cx="9801726" cy="4791456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the Parent forum not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Parent governors – they sit on the Local Governing Committee and lead the strategic development of the school.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PTA – they are a separate legal entity who are registered as a charity, raising money to support different aspects of the children’s school life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2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853" y="609601"/>
            <a:ext cx="10684042" cy="5710988"/>
          </a:xfrm>
        </p:spPr>
        <p:txBody>
          <a:bodyPr>
            <a:normAutofit/>
          </a:bodyPr>
          <a:lstStyle/>
          <a:p>
            <a:pPr algn="l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Terms of Reference….As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member of the parent forum I agree to: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Show respect to all members of this forum, by listening to and respecting a diverse range of opinions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Allowing everyone the opportunity to speak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Stick to agreed timescales for discussion of topics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Maintain confidentiality by not mentioning the names of individual members of the community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Avoid discussing individual circumstances. These issues will be directed via the school’s communication procedure instead 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679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3926" y="794898"/>
            <a:ext cx="9544932" cy="5192663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Trips and Transport </a:t>
            </a:r>
          </a:p>
          <a:p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ars </a:t>
            </a:r>
          </a:p>
          <a:p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oach </a:t>
            </a:r>
          </a:p>
          <a:p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ost! </a:t>
            </a:r>
          </a:p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How much would you be prepared to pay for a school trip?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73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9231" y="659424"/>
            <a:ext cx="10374923" cy="4971356"/>
          </a:xfrm>
        </p:spPr>
        <p:txBody>
          <a:bodyPr>
            <a:normAutofit fontScale="62500" lnSpcReduction="20000"/>
          </a:bodyPr>
          <a:lstStyle/>
          <a:p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Considerations </a:t>
            </a:r>
          </a:p>
          <a:p>
            <a:endParaRPr lang="en-GB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The rising cost of living / cost of living crisis</a:t>
            </a: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Single parent families </a:t>
            </a: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Families with twins </a:t>
            </a: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Class size </a:t>
            </a: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Time of the day – within coach school runs </a:t>
            </a: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Ratio – additional adults need to be paid for</a:t>
            </a:r>
          </a:p>
          <a:p>
            <a:pPr algn="l"/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Parent pay costs </a:t>
            </a:r>
          </a:p>
          <a:p>
            <a:pPr algn="l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86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74" y="662860"/>
            <a:ext cx="10395283" cy="5802108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Communication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Teacher termly letter and topic web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Newsletter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School website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Class blog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Class page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Facebook – reels /posts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Instagram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Teachers on the playground at the end of the school day / email the school / phone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1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8378" y="1873112"/>
            <a:ext cx="8822729" cy="2646134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48 hour working day response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time – to make contact….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Emails advertising clubs/local events that parents might be interested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868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915" y="336665"/>
            <a:ext cx="4475285" cy="633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92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267</TotalTime>
  <Words>303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Wingdings</vt:lpstr>
      <vt:lpstr>Parcel</vt:lpstr>
      <vt:lpstr>Welcome to our first  Parent Forum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our first  Parent Forum</dc:title>
  <dc:creator>Clare Howells</dc:creator>
  <cp:lastModifiedBy>Head Teacher</cp:lastModifiedBy>
  <cp:revision>9</cp:revision>
  <dcterms:created xsi:type="dcterms:W3CDTF">2025-04-07T19:09:37Z</dcterms:created>
  <dcterms:modified xsi:type="dcterms:W3CDTF">2025-05-02T12:22:47Z</dcterms:modified>
</cp:coreProperties>
</file>