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8" r:id="rId3"/>
    <p:sldId id="259" r:id="rId4"/>
    <p:sldId id="261" r:id="rId5"/>
    <p:sldId id="262" r:id="rId6"/>
    <p:sldId id="264" r:id="rId7"/>
    <p:sldId id="263" r:id="rId8"/>
    <p:sldId id="267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81" autoAdjust="0"/>
    <p:restoredTop sz="94660"/>
  </p:normalViewPr>
  <p:slideViewPr>
    <p:cSldViewPr snapToGrid="0">
      <p:cViewPr varScale="1">
        <p:scale>
          <a:sx n="87" d="100"/>
          <a:sy n="87" d="100"/>
        </p:scale>
        <p:origin x="54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5/2/2025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5/2/2025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5/2/2025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5/2/2025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5/2/2025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5/2/2025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5/2/2025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5/2/2025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5/2/2025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Welcome to our first </a:t>
            </a:r>
            <a:br>
              <a:rPr lang="en-GB" dirty="0" smtClean="0"/>
            </a:br>
            <a:r>
              <a:rPr lang="en-GB" dirty="0" smtClean="0"/>
              <a:t>Parent Forum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051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9831" y="449179"/>
            <a:ext cx="9031705" cy="5143259"/>
          </a:xfrm>
        </p:spPr>
        <p:txBody>
          <a:bodyPr>
            <a:noAutofit/>
          </a:bodyPr>
          <a:lstStyle/>
          <a:p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What is the parent Forum?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The Parent Forum will be an informal meeting where parents are invited to be consulted on school issues, give their views and raise areas for discussion. </a:t>
            </a:r>
          </a:p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0289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5453" y="1031828"/>
            <a:ext cx="9801726" cy="4791456"/>
          </a:xfrm>
        </p:spPr>
        <p:txBody>
          <a:bodyPr>
            <a:norm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What is the Parent forum not 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Parent governors – they sit on the Local Governing Committee and lead the strategic development of the school. </a:t>
            </a:r>
            <a:endParaRPr lang="en-GB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PTA – they are a separate legal entity who are registered as a charity, raising money to support different aspects of the children’s school life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12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5853" y="609601"/>
            <a:ext cx="10684042" cy="5710988"/>
          </a:xfrm>
        </p:spPr>
        <p:txBody>
          <a:bodyPr>
            <a:normAutofit/>
          </a:bodyPr>
          <a:lstStyle/>
          <a:p>
            <a:pPr algn="l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Terms of Reference….As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 member of the parent forum I agree to: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Show respect to all members of this forum, by listening to and respecting a diverse range of opinions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Allowing everyone the opportunity to speak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Stick to agreed timescales for discussion of topics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Maintain confidentiality by not mentioning the names of individual members of the community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Avoid discussing individual circumstances. These issues will be directed via the school’s communication procedure instead </a:t>
            </a:r>
            <a:r>
              <a:rPr lang="en-GB" sz="2400" dirty="0"/>
              <a:t/>
            </a:r>
            <a:br>
              <a:rPr lang="en-GB" sz="2400" dirty="0"/>
            </a:b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16794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3926" y="794898"/>
            <a:ext cx="9544932" cy="5192663"/>
          </a:xfrm>
        </p:spPr>
        <p:txBody>
          <a:bodyPr>
            <a:normAutofit lnSpcReduction="10000"/>
          </a:bodyPr>
          <a:lstStyle/>
          <a:p>
            <a:endParaRPr lang="en-GB" dirty="0"/>
          </a:p>
          <a:p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Trips and Transport </a:t>
            </a:r>
          </a:p>
          <a:p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ars </a:t>
            </a:r>
          </a:p>
          <a:p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oach </a:t>
            </a:r>
          </a:p>
          <a:p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ost! </a:t>
            </a:r>
          </a:p>
          <a:p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How much would you be prepared to pay for a school trip? </a:t>
            </a:r>
          </a:p>
          <a:p>
            <a:endParaRPr lang="en-GB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73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9231" y="659424"/>
            <a:ext cx="10374923" cy="4971356"/>
          </a:xfrm>
        </p:spPr>
        <p:txBody>
          <a:bodyPr>
            <a:normAutofit fontScale="62500" lnSpcReduction="20000"/>
          </a:bodyPr>
          <a:lstStyle/>
          <a:p>
            <a:r>
              <a:rPr lang="en-GB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Considerations </a:t>
            </a:r>
          </a:p>
          <a:p>
            <a:endParaRPr lang="en-GB" sz="3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The rising cost of living / cost of living crisis</a:t>
            </a:r>
          </a:p>
          <a:p>
            <a:pPr algn="l"/>
            <a:r>
              <a:rPr lang="en-GB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Single parent families </a:t>
            </a:r>
          </a:p>
          <a:p>
            <a:pPr algn="l"/>
            <a:r>
              <a:rPr lang="en-GB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Families with twins </a:t>
            </a:r>
          </a:p>
          <a:p>
            <a:pPr algn="l"/>
            <a:r>
              <a:rPr lang="en-GB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Class size </a:t>
            </a:r>
          </a:p>
          <a:p>
            <a:pPr algn="l"/>
            <a:r>
              <a:rPr lang="en-GB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Time of the day – within coach school runs </a:t>
            </a:r>
          </a:p>
          <a:p>
            <a:pPr algn="l"/>
            <a:r>
              <a:rPr lang="en-GB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Ratio – additional adults need to be paid for</a:t>
            </a:r>
          </a:p>
          <a:p>
            <a:pPr algn="l"/>
            <a:r>
              <a:rPr lang="en-GB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Parent pay costs </a:t>
            </a:r>
          </a:p>
          <a:p>
            <a:pPr algn="l"/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endParaRPr lang="en-GB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686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74" y="662860"/>
            <a:ext cx="10395283" cy="5802108"/>
          </a:xfrm>
        </p:spPr>
        <p:txBody>
          <a:bodyPr>
            <a:normAutofit fontScale="92500" lnSpcReduction="10000"/>
          </a:bodyPr>
          <a:lstStyle/>
          <a:p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Communication 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Teacher termly letter and topic web 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Newsletter 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School website 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Class blog 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Class page 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Facebook – reels /posts 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Instagram 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Teachers on the playground at the end of the school day / email the school / phone 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endParaRPr lang="en-GB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01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8378" y="1873112"/>
            <a:ext cx="8822729" cy="2646134"/>
          </a:xfrm>
        </p:spPr>
        <p:txBody>
          <a:bodyPr>
            <a:normAutofit/>
          </a:bodyPr>
          <a:lstStyle/>
          <a:p>
            <a:pPr algn="l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48 hour working day response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time – to make contact….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Emails advertising clubs/local events that parents might be interested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868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2915" y="336665"/>
            <a:ext cx="4475285" cy="633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92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267</TotalTime>
  <Words>303</Words>
  <Application>Microsoft Office PowerPoint</Application>
  <PresentationFormat>Widescreen</PresentationFormat>
  <Paragraphs>41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Gill Sans MT</vt:lpstr>
      <vt:lpstr>Wingdings</vt:lpstr>
      <vt:lpstr>Parcel</vt:lpstr>
      <vt:lpstr>Welcome to our first  Parent Forum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Edit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our first  Parent Forum</dc:title>
  <dc:creator>Clare Howells</dc:creator>
  <cp:lastModifiedBy>Head Teacher</cp:lastModifiedBy>
  <cp:revision>9</cp:revision>
  <dcterms:created xsi:type="dcterms:W3CDTF">2025-04-07T19:09:37Z</dcterms:created>
  <dcterms:modified xsi:type="dcterms:W3CDTF">2025-05-02T12:22:47Z</dcterms:modified>
</cp:coreProperties>
</file>