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69" r:id="rId3"/>
    <p:sldId id="263" r:id="rId4"/>
    <p:sldId id="265" r:id="rId5"/>
    <p:sldId id="266" r:id="rId6"/>
    <p:sldId id="267" r:id="rId7"/>
    <p:sldId id="268" r:id="rId8"/>
    <p:sldId id="264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3" r:id="rId20"/>
    <p:sldId id="282" r:id="rId21"/>
    <p:sldId id="281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27"/>
    <p:restoredTop sz="94650"/>
  </p:normalViewPr>
  <p:slideViewPr>
    <p:cSldViewPr snapToGrid="0" snapToObjects="1">
      <p:cViewPr varScale="1">
        <p:scale>
          <a:sx n="69" d="100"/>
          <a:sy n="69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9CB0F-7A24-124A-9243-F2C9D269D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9F99-6333-4D4E-814F-75F175876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5799C-4544-F94C-AC1C-5B2101637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7A0C4-C9A5-E740-8F06-64AE1B991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589A3-B088-6C4F-B9E1-33A7A58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7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1C3A-156F-6749-9A16-5E40F2737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495ED-CCD2-B44A-BBED-99E87B334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C1E9D-B79E-E343-9EA9-E8C118C3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6872D-3CF3-F840-9770-E4183532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4DAB1-CDCB-A647-A506-25E206E9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DA4F0-C7BA-0540-81F8-A53839098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28514-7E9C-DD40-A62F-51A48CF85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1932C-D02E-1645-81BB-B5738288E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AEB50-38B1-054A-987A-8905AC236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DCE53-2988-2141-BAF7-CD260700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9450-181D-7F4A-BC4F-7E311AE98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3921E-B873-8046-9F89-F62E39BAB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107D8-584E-C94F-9C52-86AD8DA78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9DA9D-8619-744C-A317-1C502A76C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22631-BDAB-074E-8ED5-147F56F6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9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A11AA-2411-A54A-ABF1-7636CF68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FF1A1-372D-5043-AA2E-F78A72646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B7A3B-A416-7446-AFC6-C04C0118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649C-7FCA-D54A-930B-E95BF48F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96885-854E-C94A-9DB9-244353CA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4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781E-942B-1F4F-8558-5FC236928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B0769-296C-554E-841F-1FF807AD4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72954-3EA9-D946-A94D-F28FECB7F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07716-FDB1-B54A-81E4-D8F385E0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7E366-979A-2449-A5A1-EC6ACAF9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840A6-8205-8948-A34F-CDB1F1A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4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8046-DA7A-6640-A677-0BDC2EF7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9BA21-1FD0-464C-A9CE-36639978D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8886C-0D6C-A244-A752-378CF6C3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A8FC-700F-9348-AD4B-E9DA2BF4A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EB5E9-629B-CE4D-BAA3-82ABF2FED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AE0D2-B1DB-DA4D-9BB2-2C742B30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57271-EC2F-C34D-8D0D-3144EE5AC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D9CD9-08B3-E44E-B046-922E5E53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5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F7A-B258-C943-9D81-97F5E29E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410A3-2339-DF4B-A072-F6CCBD37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59683-BAD4-6F4B-890D-29C48024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D15B6-0E60-5147-8BD5-D159BFB17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1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AAA342-EC06-C54B-87D5-7172CD61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2AB19-A7DE-EE4A-B61D-0E7C26A1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35F33-5B06-F64E-A17E-BFD2C512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4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5216-FC35-944F-8B23-B7B908F9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20C0-D434-9044-AEE5-3FF840A8F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213EB-4DFA-3947-A62E-DA3CD3EB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E341B-DFC4-644B-8E0F-4DC1FF121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240CB-0B3F-8C4B-A7F0-398B2A67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7488D-B2C1-4C48-A70B-21353A0B7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4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F8E1-4755-3D45-9030-C7AB3BCCF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24BEA3-4475-0446-8E12-F0B4D016D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20023-7C1F-864E-B3A3-65D03BCEE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112FB-DC86-3148-9288-98B22C39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E99AA-F1BD-FD43-8E5D-B6FE2B1B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5EE56-CBFB-1343-B02D-80AD7FB7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2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0D593-3084-A744-A9DD-4B05748FA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AB1F5-BC09-F940-BFC7-5CC3A5D9A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505C9-9DF2-8D48-8FE4-A459A5103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800AE-23BC-844F-934D-45D65630B941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3F5E3-8F0B-A84D-8FB6-7221717B8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B1FB2-1D83-3448-BC9C-655E38CBB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362C2-7465-2246-A551-4D4D3883F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3055" y="803564"/>
            <a:ext cx="9393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FFC000"/>
                </a:solidFill>
                <a:latin typeface="Ink Free" panose="03080402000500000000" pitchFamily="66" charset="0"/>
              </a:rPr>
              <a:t>Year 6 Leavers Awards </a:t>
            </a:r>
          </a:p>
          <a:p>
            <a:pPr algn="ctr"/>
            <a:r>
              <a:rPr lang="en-GB" sz="7200" b="1" dirty="0">
                <a:solidFill>
                  <a:srgbClr val="FFC000"/>
                </a:solidFill>
                <a:latin typeface="Ink Free" panose="03080402000500000000" pitchFamily="66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0777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500">
            <a:off x="4649584" y="3519993"/>
            <a:ext cx="3039688" cy="2146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44243">
            <a:off x="5996016" y="4458904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Alfie Gordon</a:t>
            </a:r>
          </a:p>
        </p:txBody>
      </p:sp>
      <p:sp>
        <p:nvSpPr>
          <p:cNvPr id="6" name="TextBox 5"/>
          <p:cNvSpPr txBox="1"/>
          <p:nvPr/>
        </p:nvSpPr>
        <p:spPr>
          <a:xfrm rot="21301661">
            <a:off x="5477827" y="4885062"/>
            <a:ext cx="267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our class comedian</a:t>
            </a:r>
          </a:p>
        </p:txBody>
      </p:sp>
    </p:spTree>
    <p:extLst>
      <p:ext uri="{BB962C8B-B14F-4D97-AF65-F5344CB8AC3E}">
        <p14:creationId xmlns:p14="http://schemas.microsoft.com/office/powerpoint/2010/main" val="12176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48" y="3571425"/>
            <a:ext cx="3081251" cy="2176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6489" y="4896976"/>
            <a:ext cx="226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Always having a funny sarcastic comments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6016" y="4659492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Ted Wallace</a:t>
            </a:r>
          </a:p>
        </p:txBody>
      </p:sp>
    </p:spTree>
    <p:extLst>
      <p:ext uri="{BB962C8B-B14F-4D97-AF65-F5344CB8AC3E}">
        <p14:creationId xmlns:p14="http://schemas.microsoft.com/office/powerpoint/2010/main" val="37680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12" y="3571424"/>
            <a:ext cx="3386052" cy="2391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2549" y="4767123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Matilda Williams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9884" y="5026419"/>
            <a:ext cx="226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the most likely to become a zoo keeper</a:t>
            </a:r>
          </a:p>
        </p:txBody>
      </p:sp>
    </p:spTree>
    <p:extLst>
      <p:ext uri="{BB962C8B-B14F-4D97-AF65-F5344CB8AC3E}">
        <p14:creationId xmlns:p14="http://schemas.microsoft.com/office/powerpoint/2010/main" val="6706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876">
            <a:off x="4201622" y="3318163"/>
            <a:ext cx="3386052" cy="2391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4BD365-C1CB-DA41-B557-E9AF082ED3E6}"/>
              </a:ext>
            </a:extLst>
          </p:cNvPr>
          <p:cNvSpPr txBox="1"/>
          <p:nvPr/>
        </p:nvSpPr>
        <p:spPr>
          <a:xfrm rot="21291203">
            <a:off x="5618473" y="4513862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Layla Pegler-Smith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E889F-4F61-D342-8AED-93F19F6C872A}"/>
              </a:ext>
            </a:extLst>
          </p:cNvPr>
          <p:cNvSpPr txBox="1"/>
          <p:nvPr/>
        </p:nvSpPr>
        <p:spPr>
          <a:xfrm rot="21337503">
            <a:off x="5215605" y="4968222"/>
            <a:ext cx="2265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Having the kindest heart</a:t>
            </a:r>
          </a:p>
        </p:txBody>
      </p:sp>
    </p:spTree>
    <p:extLst>
      <p:ext uri="{BB962C8B-B14F-4D97-AF65-F5344CB8AC3E}">
        <p14:creationId xmlns:p14="http://schemas.microsoft.com/office/powerpoint/2010/main" val="1848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859">
            <a:off x="4303884" y="2939425"/>
            <a:ext cx="3428489" cy="2421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D9C52C-F857-8E47-A81A-8AB996144733}"/>
              </a:ext>
            </a:extLst>
          </p:cNvPr>
          <p:cNvSpPr txBox="1"/>
          <p:nvPr/>
        </p:nvSpPr>
        <p:spPr>
          <a:xfrm rot="21373601">
            <a:off x="5766207" y="4118445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Emilia Spencer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FB04B-93C6-FF47-97BB-2DF5E4D6967B}"/>
              </a:ext>
            </a:extLst>
          </p:cNvPr>
          <p:cNvSpPr txBox="1"/>
          <p:nvPr/>
        </p:nvSpPr>
        <p:spPr>
          <a:xfrm rot="21337503">
            <a:off x="5322724" y="4494887"/>
            <a:ext cx="2265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a first class friend</a:t>
            </a:r>
          </a:p>
        </p:txBody>
      </p:sp>
    </p:spTree>
    <p:extLst>
      <p:ext uri="{BB962C8B-B14F-4D97-AF65-F5344CB8AC3E}">
        <p14:creationId xmlns:p14="http://schemas.microsoft.com/office/powerpoint/2010/main" val="42692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930">
            <a:off x="4177530" y="3423442"/>
            <a:ext cx="3529296" cy="2492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7D54C-65F8-8648-A94A-603D9E115E75}"/>
              </a:ext>
            </a:extLst>
          </p:cNvPr>
          <p:cNvSpPr txBox="1"/>
          <p:nvPr/>
        </p:nvSpPr>
        <p:spPr>
          <a:xfrm rot="21373601">
            <a:off x="5635284" y="4612716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Willow Carter-Smith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98AB5-3047-C344-B91B-BEC4F995244B}"/>
              </a:ext>
            </a:extLst>
          </p:cNvPr>
          <p:cNvSpPr txBox="1"/>
          <p:nvPr/>
        </p:nvSpPr>
        <p:spPr>
          <a:xfrm rot="21337503">
            <a:off x="5248405" y="4935568"/>
            <a:ext cx="238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Ink Free" panose="03080402000500000000" pitchFamily="66" charset="0"/>
              </a:rPr>
              <a:t>Being totally, brilliantly BONKERS!</a:t>
            </a:r>
          </a:p>
        </p:txBody>
      </p:sp>
    </p:spTree>
    <p:extLst>
      <p:ext uri="{BB962C8B-B14F-4D97-AF65-F5344CB8AC3E}">
        <p14:creationId xmlns:p14="http://schemas.microsoft.com/office/powerpoint/2010/main" val="4111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525">
            <a:off x="4402973" y="3418491"/>
            <a:ext cx="3386052" cy="2391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3AB68F-5F57-2646-8C40-889F934FFA8C}"/>
              </a:ext>
            </a:extLst>
          </p:cNvPr>
          <p:cNvSpPr txBox="1"/>
          <p:nvPr/>
        </p:nvSpPr>
        <p:spPr>
          <a:xfrm rot="21373601">
            <a:off x="5804231" y="4563289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Ayla McKeever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32E4A-FDDF-5B41-A147-2A615DD7CC4A}"/>
              </a:ext>
            </a:extLst>
          </p:cNvPr>
          <p:cNvSpPr txBox="1"/>
          <p:nvPr/>
        </p:nvSpPr>
        <p:spPr>
          <a:xfrm rot="21337503">
            <a:off x="5309238" y="4831183"/>
            <a:ext cx="2583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the most likely to become a leading news reporter</a:t>
            </a:r>
          </a:p>
        </p:txBody>
      </p:sp>
    </p:spTree>
    <p:extLst>
      <p:ext uri="{BB962C8B-B14F-4D97-AF65-F5344CB8AC3E}">
        <p14:creationId xmlns:p14="http://schemas.microsoft.com/office/powerpoint/2010/main" val="2879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21" y="3624216"/>
            <a:ext cx="3141288" cy="2218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B3016-1994-EB45-B906-C2BF6EA11F51}"/>
              </a:ext>
            </a:extLst>
          </p:cNvPr>
          <p:cNvSpPr txBox="1"/>
          <p:nvPr/>
        </p:nvSpPr>
        <p:spPr>
          <a:xfrm>
            <a:off x="5866015" y="4733483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George Harrold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F05A8-C15E-574F-AE5F-7E837B6E9402}"/>
              </a:ext>
            </a:extLst>
          </p:cNvPr>
          <p:cNvSpPr txBox="1"/>
          <p:nvPr/>
        </p:nvSpPr>
        <p:spPr>
          <a:xfrm>
            <a:off x="5134645" y="5019839"/>
            <a:ext cx="2583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Ink Free" panose="03080402000500000000" pitchFamily="66" charset="0"/>
              </a:rPr>
              <a:t>Being the most likely to </a:t>
            </a:r>
          </a:p>
          <a:p>
            <a:pPr algn="ctr"/>
            <a:r>
              <a:rPr lang="en-GB" sz="1400" b="1" dirty="0">
                <a:latin typeface="Ink Free" panose="03080402000500000000" pitchFamily="66" charset="0"/>
              </a:rPr>
              <a:t>become a pro-gamer</a:t>
            </a:r>
          </a:p>
        </p:txBody>
      </p:sp>
    </p:spTree>
    <p:extLst>
      <p:ext uri="{BB962C8B-B14F-4D97-AF65-F5344CB8AC3E}">
        <p14:creationId xmlns:p14="http://schemas.microsoft.com/office/powerpoint/2010/main" val="31445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00" y="3664780"/>
            <a:ext cx="3067397" cy="2166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CCB11-B2F7-5E47-B21E-902EE7C4B94A}"/>
              </a:ext>
            </a:extLst>
          </p:cNvPr>
          <p:cNvSpPr txBox="1"/>
          <p:nvPr/>
        </p:nvSpPr>
        <p:spPr>
          <a:xfrm>
            <a:off x="5866015" y="4801038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Holly Stewart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AA71A-3E9C-5448-B080-8206F6AA3F78}"/>
              </a:ext>
            </a:extLst>
          </p:cNvPr>
          <p:cNvSpPr txBox="1"/>
          <p:nvPr/>
        </p:nvSpPr>
        <p:spPr>
          <a:xfrm>
            <a:off x="5241453" y="5039084"/>
            <a:ext cx="2388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Ink Free" panose="03080402000500000000" pitchFamily="66" charset="0"/>
              </a:rPr>
              <a:t>Being a part time teacher</a:t>
            </a:r>
          </a:p>
        </p:txBody>
      </p:sp>
    </p:spTree>
    <p:extLst>
      <p:ext uri="{BB962C8B-B14F-4D97-AF65-F5344CB8AC3E}">
        <p14:creationId xmlns:p14="http://schemas.microsoft.com/office/powerpoint/2010/main" val="19511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32B49-3E17-A843-8560-DF0C819C6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885" y="82550"/>
            <a:ext cx="3975100" cy="669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E8E91-8405-904E-B891-CCB23BEF3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266">
            <a:off x="5550689" y="2981393"/>
            <a:ext cx="4284287" cy="3025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EDF1F-DB98-EC4C-96B3-694D63E86C47}"/>
              </a:ext>
            </a:extLst>
          </p:cNvPr>
          <p:cNvSpPr txBox="1"/>
          <p:nvPr/>
        </p:nvSpPr>
        <p:spPr>
          <a:xfrm rot="1024577">
            <a:off x="7285888" y="4801936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Ruby Dickinson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E71057-D3F9-E749-AC34-A4A5165F19B5}"/>
              </a:ext>
            </a:extLst>
          </p:cNvPr>
          <p:cNvSpPr txBox="1"/>
          <p:nvPr/>
        </p:nvSpPr>
        <p:spPr>
          <a:xfrm rot="1091226">
            <a:off x="6415375" y="4975414"/>
            <a:ext cx="2388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Ink Free" panose="03080402000500000000" pitchFamily="66" charset="0"/>
              </a:rPr>
              <a:t>Having the best style</a:t>
            </a:r>
          </a:p>
        </p:txBody>
      </p:sp>
    </p:spTree>
    <p:extLst>
      <p:ext uri="{BB962C8B-B14F-4D97-AF65-F5344CB8AC3E}">
        <p14:creationId xmlns:p14="http://schemas.microsoft.com/office/powerpoint/2010/main" val="11942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35831" y="721382"/>
            <a:ext cx="8120333" cy="5415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76">
            <a:off x="3762896" y="2989534"/>
            <a:ext cx="4342014" cy="3066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98184">
            <a:off x="5694218" y="4692134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Freddie Nicholls</a:t>
            </a:r>
          </a:p>
        </p:txBody>
      </p:sp>
      <p:sp>
        <p:nvSpPr>
          <p:cNvPr id="6" name="TextBox 5"/>
          <p:cNvSpPr txBox="1"/>
          <p:nvPr/>
        </p:nvSpPr>
        <p:spPr>
          <a:xfrm rot="298184">
            <a:off x="4848694" y="5010608"/>
            <a:ext cx="267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the best person to be stranded on a desert island with</a:t>
            </a:r>
          </a:p>
        </p:txBody>
      </p:sp>
    </p:spTree>
    <p:extLst>
      <p:ext uri="{BB962C8B-B14F-4D97-AF65-F5344CB8AC3E}">
        <p14:creationId xmlns:p14="http://schemas.microsoft.com/office/powerpoint/2010/main" val="663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00" y="3664780"/>
            <a:ext cx="3067397" cy="2166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CCB11-B2F7-5E47-B21E-902EE7C4B94A}"/>
              </a:ext>
            </a:extLst>
          </p:cNvPr>
          <p:cNvSpPr txBox="1"/>
          <p:nvPr/>
        </p:nvSpPr>
        <p:spPr>
          <a:xfrm>
            <a:off x="5866015" y="4801038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Holly Stewart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AA71A-3E9C-5448-B080-8206F6AA3F78}"/>
              </a:ext>
            </a:extLst>
          </p:cNvPr>
          <p:cNvSpPr txBox="1"/>
          <p:nvPr/>
        </p:nvSpPr>
        <p:spPr>
          <a:xfrm>
            <a:off x="5241453" y="5039084"/>
            <a:ext cx="2388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Ink Free" panose="03080402000500000000" pitchFamily="66" charset="0"/>
              </a:rPr>
              <a:t>Being a part time teacher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6976CC-53E9-F445-B96C-B97C22EF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43" r="26747"/>
          <a:stretch/>
        </p:blipFill>
        <p:spPr>
          <a:xfrm>
            <a:off x="4044442" y="126124"/>
            <a:ext cx="3972441" cy="5536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72B56-8F7E-F84A-A167-C5134F0A4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531">
            <a:off x="3888648" y="3611429"/>
            <a:ext cx="4414699" cy="3117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5951F-E859-9543-8F34-4A5AA8FD7F29}"/>
              </a:ext>
            </a:extLst>
          </p:cNvPr>
          <p:cNvSpPr txBox="1"/>
          <p:nvPr/>
        </p:nvSpPr>
        <p:spPr>
          <a:xfrm rot="228105">
            <a:off x="5830709" y="5319989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Connor </a:t>
            </a:r>
            <a:r>
              <a:rPr lang="en-GB" b="1" dirty="0" err="1">
                <a:latin typeface="Ink Free" panose="03080402000500000000" pitchFamily="66" charset="0"/>
              </a:rPr>
              <a:t>Riggall</a:t>
            </a:r>
            <a:endParaRPr lang="en-GB" b="1" dirty="0">
              <a:latin typeface="Ink Free" panose="03080402000500000000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30D75-E807-B44C-BA19-C230F601624A}"/>
              </a:ext>
            </a:extLst>
          </p:cNvPr>
          <p:cNvSpPr txBox="1"/>
          <p:nvPr/>
        </p:nvSpPr>
        <p:spPr>
          <a:xfrm rot="252817">
            <a:off x="4987248" y="5679200"/>
            <a:ext cx="2388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Ink Free" panose="03080402000500000000" pitchFamily="66" charset="0"/>
              </a:rPr>
              <a:t>Being the most chilled</a:t>
            </a:r>
          </a:p>
        </p:txBody>
      </p:sp>
    </p:spTree>
    <p:extLst>
      <p:ext uri="{BB962C8B-B14F-4D97-AF65-F5344CB8AC3E}">
        <p14:creationId xmlns:p14="http://schemas.microsoft.com/office/powerpoint/2010/main" val="17593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E8A9C8-2CBB-4249-A7B5-7E7D58D05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539" y="570799"/>
            <a:ext cx="3725296" cy="5716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BDC4A4-14AD-9848-9ECA-569428E0F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1">
            <a:off x="4455920" y="720436"/>
            <a:ext cx="3887129" cy="2745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C38B94-F415-2548-880E-89C0F858870F}"/>
              </a:ext>
            </a:extLst>
          </p:cNvPr>
          <p:cNvSpPr txBox="1"/>
          <p:nvPr/>
        </p:nvSpPr>
        <p:spPr>
          <a:xfrm rot="228105">
            <a:off x="6105878" y="2163978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Dylan Hilling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FAF9A-C55D-DD4F-A7E4-2E3D7B15CE00}"/>
              </a:ext>
            </a:extLst>
          </p:cNvPr>
          <p:cNvSpPr txBox="1"/>
          <p:nvPr/>
        </p:nvSpPr>
        <p:spPr>
          <a:xfrm rot="252817">
            <a:off x="5309419" y="2551921"/>
            <a:ext cx="273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Ink Free" panose="03080402000500000000" pitchFamily="66" charset="0"/>
              </a:rPr>
              <a:t>Always using the most unusual vocabulary in his work</a:t>
            </a:r>
          </a:p>
        </p:txBody>
      </p:sp>
    </p:spTree>
    <p:extLst>
      <p:ext uri="{BB962C8B-B14F-4D97-AF65-F5344CB8AC3E}">
        <p14:creationId xmlns:p14="http://schemas.microsoft.com/office/powerpoint/2010/main" val="31592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91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BDC4A4-14AD-9848-9ECA-569428E0F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40" y="500471"/>
            <a:ext cx="6550259" cy="46261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C38B94-F415-2548-880E-89C0F858870F}"/>
              </a:ext>
            </a:extLst>
          </p:cNvPr>
          <p:cNvSpPr txBox="1"/>
          <p:nvPr/>
        </p:nvSpPr>
        <p:spPr>
          <a:xfrm>
            <a:off x="5020565" y="3017519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Ink Free" panose="03080402000500000000" pitchFamily="66" charset="0"/>
              </a:rPr>
              <a:t>Freya Musgrave</a:t>
            </a:r>
            <a:endParaRPr lang="en-GB" b="1" dirty="0">
              <a:latin typeface="Ink Free" panose="03080402000500000000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FAF9A-C55D-DD4F-A7E4-2E3D7B15CE00}"/>
              </a:ext>
            </a:extLst>
          </p:cNvPr>
          <p:cNvSpPr txBox="1"/>
          <p:nvPr/>
        </p:nvSpPr>
        <p:spPr>
          <a:xfrm>
            <a:off x="3925072" y="3625711"/>
            <a:ext cx="273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Ink Free" panose="03080402000500000000" pitchFamily="66" charset="0"/>
              </a:rPr>
              <a:t>Most likely to be found creating  dance on the playground</a:t>
            </a:r>
            <a:endParaRPr lang="en-GB" sz="1400" b="1" dirty="0">
              <a:latin typeface="Ink Free" panose="030804020005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FAF9A-C55D-DD4F-A7E4-2E3D7B15CE00}"/>
              </a:ext>
            </a:extLst>
          </p:cNvPr>
          <p:cNvSpPr txBox="1"/>
          <p:nvPr/>
        </p:nvSpPr>
        <p:spPr>
          <a:xfrm>
            <a:off x="3855799" y="4196917"/>
            <a:ext cx="2115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Ink Free" panose="03080402000500000000" pitchFamily="66" charset="0"/>
              </a:rPr>
              <a:t>Miss Crisp</a:t>
            </a:r>
            <a:endParaRPr lang="en-GB" sz="14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7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0" y="2740151"/>
            <a:ext cx="4078778" cy="2880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8732" y="4243936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Prudence Herbert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8101" y="4655362"/>
            <a:ext cx="267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Little Miss Chatterbox</a:t>
            </a:r>
          </a:p>
        </p:txBody>
      </p:sp>
    </p:spTree>
    <p:extLst>
      <p:ext uri="{BB962C8B-B14F-4D97-AF65-F5344CB8AC3E}">
        <p14:creationId xmlns:p14="http://schemas.microsoft.com/office/powerpoint/2010/main" val="17707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5255" y="660979"/>
            <a:ext cx="8301488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03" y="3031096"/>
            <a:ext cx="3898669" cy="2753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494" y="4843993"/>
            <a:ext cx="267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the most fearless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2799" y="4474661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Freddie Samuel</a:t>
            </a:r>
          </a:p>
        </p:txBody>
      </p:sp>
    </p:spTree>
    <p:extLst>
      <p:ext uri="{BB962C8B-B14F-4D97-AF65-F5344CB8AC3E}">
        <p14:creationId xmlns:p14="http://schemas.microsoft.com/office/powerpoint/2010/main" val="3553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62779" y="660979"/>
            <a:ext cx="8266439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76" y="3114224"/>
            <a:ext cx="3967942" cy="2802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0507" y="4556610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Lily </a:t>
            </a:r>
            <a:r>
              <a:rPr lang="en-GB" b="1" dirty="0" err="1">
                <a:latin typeface="Ink Free" panose="03080402000500000000" pitchFamily="66" charset="0"/>
              </a:rPr>
              <a:t>Tarr</a:t>
            </a:r>
            <a:endParaRPr lang="en-GB" b="1" dirty="0">
              <a:latin typeface="Ink Free" panose="03080402000500000000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7425" y="4907174"/>
            <a:ext cx="267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Having the best laugh</a:t>
            </a:r>
          </a:p>
        </p:txBody>
      </p:sp>
    </p:spTree>
    <p:extLst>
      <p:ext uri="{BB962C8B-B14F-4D97-AF65-F5344CB8AC3E}">
        <p14:creationId xmlns:p14="http://schemas.microsoft.com/office/powerpoint/2010/main" val="10485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62779" y="721382"/>
            <a:ext cx="8266439" cy="5415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57" y="3141935"/>
            <a:ext cx="3843251" cy="271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9240" y="4556610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Leo </a:t>
            </a:r>
            <a:r>
              <a:rPr lang="en-GB" b="1" dirty="0" err="1">
                <a:latin typeface="Ink Free" panose="03080402000500000000" pitchFamily="66" charset="0"/>
              </a:rPr>
              <a:t>Tiley</a:t>
            </a:r>
            <a:endParaRPr lang="en-GB" b="1" dirty="0">
              <a:latin typeface="Ink Free" panose="03080402000500000000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7415" y="4907174"/>
            <a:ext cx="267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the most responsible</a:t>
            </a:r>
          </a:p>
        </p:txBody>
      </p:sp>
    </p:spTree>
    <p:extLst>
      <p:ext uri="{BB962C8B-B14F-4D97-AF65-F5344CB8AC3E}">
        <p14:creationId xmlns:p14="http://schemas.microsoft.com/office/powerpoint/2010/main" val="698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94334" y="721382"/>
            <a:ext cx="8203328" cy="5415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42">
            <a:off x="4136965" y="2957641"/>
            <a:ext cx="3918065" cy="2767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4316">
            <a:off x="5727554" y="4431961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Posy </a:t>
            </a:r>
            <a:r>
              <a:rPr lang="en-GB" b="1" dirty="0" err="1">
                <a:latin typeface="Ink Free" panose="03080402000500000000" pitchFamily="66" charset="0"/>
              </a:rPr>
              <a:t>Dominey</a:t>
            </a:r>
            <a:endParaRPr lang="en-GB" b="1" dirty="0">
              <a:latin typeface="Ink Free" panose="03080402000500000000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97529">
            <a:off x="5007415" y="4697252"/>
            <a:ext cx="267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the most likely to become President (of the world)</a:t>
            </a:r>
          </a:p>
        </p:txBody>
      </p:sp>
    </p:spTree>
    <p:extLst>
      <p:ext uri="{BB962C8B-B14F-4D97-AF65-F5344CB8AC3E}">
        <p14:creationId xmlns:p14="http://schemas.microsoft.com/office/powerpoint/2010/main" val="39987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person, indoor, computer, boy&#10;&#10;Description automatically generated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607" y="660979"/>
            <a:ext cx="8306785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26">
            <a:off x="4386349" y="3058806"/>
            <a:ext cx="3857106" cy="2724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862">
            <a:off x="6034584" y="4487348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Ava Ferris</a:t>
            </a:r>
          </a:p>
        </p:txBody>
      </p:sp>
      <p:sp>
        <p:nvSpPr>
          <p:cNvPr id="6" name="TextBox 5"/>
          <p:cNvSpPr txBox="1"/>
          <p:nvPr/>
        </p:nvSpPr>
        <p:spPr>
          <a:xfrm rot="268177">
            <a:off x="5325347" y="4820666"/>
            <a:ext cx="267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the most likely to run away with the circus!</a:t>
            </a:r>
          </a:p>
        </p:txBody>
      </p:sp>
    </p:spTree>
    <p:extLst>
      <p:ext uri="{BB962C8B-B14F-4D97-AF65-F5344CB8AC3E}">
        <p14:creationId xmlns:p14="http://schemas.microsoft.com/office/powerpoint/2010/main" val="17840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345805C-206A-674D-99CC-24584DF7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A18C-60EC-4A42-B945-2890768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43968" y="660979"/>
            <a:ext cx="8304063" cy="553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667">
            <a:off x="4275944" y="3085841"/>
            <a:ext cx="3774928" cy="2666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44243">
            <a:off x="5885179" y="4458900"/>
            <a:ext cx="21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Ink Free" panose="03080402000500000000" pitchFamily="66" charset="0"/>
              </a:rPr>
              <a:t>Gracie McPherson</a:t>
            </a:r>
          </a:p>
        </p:txBody>
      </p:sp>
      <p:sp>
        <p:nvSpPr>
          <p:cNvPr id="6" name="TextBox 5"/>
          <p:cNvSpPr txBox="1"/>
          <p:nvPr/>
        </p:nvSpPr>
        <p:spPr>
          <a:xfrm rot="21301661">
            <a:off x="5366988" y="4885060"/>
            <a:ext cx="267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Ink Free" panose="03080402000500000000" pitchFamily="66" charset="0"/>
              </a:rPr>
              <a:t>Being the most thoughtful</a:t>
            </a:r>
          </a:p>
        </p:txBody>
      </p:sp>
    </p:spTree>
    <p:extLst>
      <p:ext uri="{BB962C8B-B14F-4D97-AF65-F5344CB8AC3E}">
        <p14:creationId xmlns:p14="http://schemas.microsoft.com/office/powerpoint/2010/main" val="18459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195</Words>
  <Application>Microsoft Office PowerPoint</Application>
  <PresentationFormat>Widescreen</PresentationFormat>
  <Paragraphs>48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Crisp</dc:creator>
  <cp:lastModifiedBy>Eilish Fletcher</cp:lastModifiedBy>
  <cp:revision>20</cp:revision>
  <dcterms:created xsi:type="dcterms:W3CDTF">2020-07-06T08:30:38Z</dcterms:created>
  <dcterms:modified xsi:type="dcterms:W3CDTF">2020-07-16T07:05:39Z</dcterms:modified>
</cp:coreProperties>
</file>