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96" r:id="rId4"/>
  </p:sldMasterIdLst>
  <p:sldIdLst>
    <p:sldId id="256" r:id="rId5"/>
    <p:sldId id="258" r:id="rId6"/>
    <p:sldId id="259" r:id="rId7"/>
    <p:sldId id="261" r:id="rId8"/>
    <p:sldId id="274" r:id="rId9"/>
    <p:sldId id="275" r:id="rId10"/>
    <p:sldId id="282" r:id="rId11"/>
    <p:sldId id="278" r:id="rId12"/>
    <p:sldId id="281" r:id="rId13"/>
    <p:sldId id="283" r:id="rId14"/>
    <p:sldId id="280" r:id="rId15"/>
    <p:sldId id="284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Chloe Ponting" initials="CP" lastIdx="1" clrIdx="0">
    <p:extLst>
      <p:ext uri="{19B8F6BF-5375-455C-9EA6-DF929625EA0E}">
        <p15:presenceInfo xmlns:p15="http://schemas.microsoft.com/office/powerpoint/2012/main" userId="S-1-5-21-3980502597-474966256-3492719707-5112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9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681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61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commentAuthors" Target="commentAuthor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0EA64-D806-43AC-9DF2-F8C432F32B4C}" type="datetimeFigureOut">
              <a:rPr lang="en-US" dirty="0"/>
              <a:t>7/13/2026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F9C37B-1D36-470B-8223-D6C91242EC14}" type="datetimeFigureOut">
              <a:rPr lang="en-US" dirty="0"/>
              <a:t>7/13/2026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6F52A-A82B-47A2-A83A-8C4C91F2D59F}" type="datetimeFigureOut">
              <a:rPr lang="en-US" dirty="0"/>
              <a:t>7/13/2026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0A7B3-6521-4DCA-87E5-044747A908C1}" type="datetimeFigureOut">
              <a:rPr lang="en-US" dirty="0"/>
              <a:t>7/13/2026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0EA64-D806-43AC-9DF2-F8C432F32B4C}" type="datetimeFigureOut">
              <a:rPr lang="en-US" dirty="0"/>
              <a:t>7/13/2026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34690-1557-4C89-A502-4959FE7FAD70}" type="datetimeFigureOut">
              <a:rPr lang="en-US" dirty="0"/>
              <a:t>7/13/2026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D4976-E339-4826-83B7-FBD03F55ECF8}" type="datetimeFigureOut">
              <a:rPr lang="en-US" dirty="0"/>
              <a:t>7/13/2026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37C31-9E7A-4F99-8774-A0E530DE1A42}" type="datetimeFigureOut">
              <a:rPr lang="en-US" dirty="0"/>
              <a:t>7/13/2026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8504F-A551-4DE0-9316-4DCD1D8CC752}" type="datetimeFigureOut">
              <a:rPr lang="en-US" dirty="0"/>
              <a:t>7/13/2026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E4249-C0D0-4B06-8692-E8BB871AF643}" type="datetimeFigureOut">
              <a:rPr lang="en-US" dirty="0"/>
              <a:t>7/13/2026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042B0DB6-F5C7-45FB-8CF3-31B45F9C2DAC}" type="datetimeFigureOut">
              <a:rPr lang="en-US" dirty="0"/>
              <a:t>7/13/2026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1160EA64-D806-43AC-9DF2-F8C432F32B4C}" type="datetimeFigureOut">
              <a:rPr lang="en-US" dirty="0"/>
              <a:t>7/13/2026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hf sldNum="0" hdr="0" ft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Welcome to our</a:t>
            </a:r>
            <a:br>
              <a:rPr lang="en-GB" dirty="0"/>
            </a:br>
            <a:r>
              <a:rPr lang="en-GB" dirty="0"/>
              <a:t>Parent Forum </a:t>
            </a:r>
          </a:p>
        </p:txBody>
      </p:sp>
    </p:spTree>
    <p:extLst>
      <p:ext uri="{BB962C8B-B14F-4D97-AF65-F5344CB8AC3E}">
        <p14:creationId xmlns:p14="http://schemas.microsoft.com/office/powerpoint/2010/main" val="9705145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B07A00-F0C9-759B-9C82-DC29A7C825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3">
            <a:extLst>
              <a:ext uri="{FF2B5EF4-FFF2-40B4-BE49-F238E27FC236}">
                <a16:creationId xmlns:a16="http://schemas.microsoft.com/office/drawing/2014/main" id="{2CAB2FFB-4BC2-8EE8-F10B-B3517DC3CBC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00200" y="1216550"/>
            <a:ext cx="8991600" cy="4707172"/>
          </a:xfrm>
        </p:spPr>
        <p:txBody>
          <a:bodyPr/>
          <a:lstStyle/>
          <a:p>
            <a:endParaRPr lang="en-GB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6E9706B-6649-A0C7-76B6-A9B72161CC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9344" y="1216550"/>
            <a:ext cx="8893311" cy="4601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99465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Other topics that you would like to discuss in the future?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571125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9B9B73-7D19-B9EF-9C1B-9D36DCE250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ED52DE-596B-9C4B-FEB1-6D36482ED4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398625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59831" y="449179"/>
            <a:ext cx="9031705" cy="5143259"/>
          </a:xfrm>
        </p:spPr>
        <p:txBody>
          <a:bodyPr>
            <a:noAutofit/>
          </a:bodyPr>
          <a:lstStyle/>
          <a:p>
            <a:r>
              <a:rPr lang="en-GB" sz="4000" b="1" dirty="0">
                <a:latin typeface="Arial" panose="020B0604020202020204" pitchFamily="34" charset="0"/>
                <a:cs typeface="Arial" panose="020B0604020202020204" pitchFamily="34" charset="0"/>
              </a:rPr>
              <a:t>What is the parent Forum?</a:t>
            </a:r>
            <a:endParaRPr lang="en-GB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en-GB" sz="4000" b="1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endParaRPr lang="en-GB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en-GB" sz="4000" dirty="0">
                <a:latin typeface="Arial" panose="020B0604020202020204" pitchFamily="34" charset="0"/>
                <a:cs typeface="Arial" panose="020B0604020202020204" pitchFamily="34" charset="0"/>
              </a:rPr>
              <a:t>The Parent Forum will be an informal meeting where parents are invited to be consulted on school issues, give their views and raise areas for discussion. </a:t>
            </a:r>
          </a:p>
          <a:p>
            <a:r>
              <a:rPr lang="en-GB" sz="40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37028908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15453" y="1031828"/>
            <a:ext cx="9801726" cy="4791456"/>
          </a:xfrm>
        </p:spPr>
        <p:txBody>
          <a:bodyPr>
            <a:normAutofit/>
          </a:bodyPr>
          <a:lstStyle/>
          <a:p>
            <a:r>
              <a:rPr lang="en-GB" sz="2800" b="1" dirty="0">
                <a:latin typeface="Arial" panose="020B0604020202020204" pitchFamily="34" charset="0"/>
                <a:cs typeface="Arial" panose="020B0604020202020204" pitchFamily="34" charset="0"/>
              </a:rPr>
              <a:t>What is the Parent forum not </a:t>
            </a:r>
            <a:endParaRPr lang="en-GB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en-GB" sz="2800" b="1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endParaRPr lang="en-GB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Parent governors – they sit on the Local Governing Committee and lead the strategic development of the school. </a:t>
            </a:r>
          </a:p>
          <a:p>
            <a:pPr algn="l"/>
            <a:endParaRPr lang="en-GB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PTA – they are a separate legal entity who are registered as a charity, raising money to support different aspects of the children’s school life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l"/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51253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05853" y="609601"/>
            <a:ext cx="10684042" cy="5710988"/>
          </a:xfrm>
        </p:spPr>
        <p:txBody>
          <a:bodyPr>
            <a:normAutofit/>
          </a:bodyPr>
          <a:lstStyle/>
          <a:p>
            <a:pPr algn="l"/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Terms of Reference….As a member of the parent forum I agree to:</a:t>
            </a:r>
            <a:b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Show respect to all members of this forum, by listening to and respecting a diverse range of opinions</a:t>
            </a:r>
            <a:b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Allowing everyone the opportunity to speak</a:t>
            </a:r>
            <a:b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Stick to agreed timescales for discussion of topics</a:t>
            </a:r>
            <a:b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Maintain confidentiality by not mentioning the names of individual members of the community</a:t>
            </a:r>
            <a:b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Avoid discussing individual circumstances. These issues will be directed via the school’s communication procedure instead </a:t>
            </a:r>
            <a:br>
              <a:rPr lang="en-GB" sz="2400" dirty="0"/>
            </a:b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11679479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F569DBE-1D2C-7778-DDF2-366BA5C6A2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0599" y="3125577"/>
            <a:ext cx="8699322" cy="170518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DB3DF8D-FFC8-260D-E786-99EA7D13D9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80599" y="1741099"/>
            <a:ext cx="8699322" cy="1169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36766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St Joseph’s Communication about School trips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5687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7DC5E5-F518-4312-2CE7-AA8BEDC9E5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8839CC-C157-4C1E-2D70-FA83754DD3E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00200" y="1129085"/>
            <a:ext cx="8991600" cy="5057030"/>
          </a:xfrm>
        </p:spPr>
        <p:txBody>
          <a:bodyPr/>
          <a:lstStyle/>
          <a:p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3D2A1A4-2638-7741-80F0-25C0CC08CB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1701" y="1422675"/>
            <a:ext cx="7568697" cy="4144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02742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3">
            <a:extLst>
              <a:ext uri="{FF2B5EF4-FFF2-40B4-BE49-F238E27FC236}">
                <a16:creationId xmlns:a16="http://schemas.microsoft.com/office/drawing/2014/main" id="{16D5FFE6-4E05-9499-23E9-29B1EF790CD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00200" y="2386744"/>
            <a:ext cx="8991600" cy="1645920"/>
          </a:xfrm>
        </p:spPr>
        <p:txBody>
          <a:bodyPr/>
          <a:lstStyle/>
          <a:p>
            <a:r>
              <a:rPr lang="en-US" dirty="0" err="1"/>
              <a:t>Behaviour</a:t>
            </a:r>
            <a:r>
              <a:rPr lang="en-US" dirty="0"/>
              <a:t> Policy 2026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557721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C6063B-7EAA-C713-0A29-DC4A775784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3">
            <a:extLst>
              <a:ext uri="{FF2B5EF4-FFF2-40B4-BE49-F238E27FC236}">
                <a16:creationId xmlns:a16="http://schemas.microsoft.com/office/drawing/2014/main" id="{84415E60-3699-6033-0569-A290DC727EA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00200" y="2386744"/>
            <a:ext cx="8991600" cy="1645920"/>
          </a:xfrm>
        </p:spPr>
        <p:txBody>
          <a:bodyPr/>
          <a:lstStyle/>
          <a:p>
            <a:r>
              <a:rPr lang="en-US" dirty="0"/>
              <a:t>School Uniform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75336626"/>
      </p:ext>
    </p:extLst>
  </p:cSld>
  <p:clrMapOvr>
    <a:masterClrMapping/>
  </p:clrMapOvr>
</p:sld>
</file>

<file path=ppt/theme/theme1.xml><?xml version="1.0" encoding="utf-8"?>
<a:theme xmlns:a="http://schemas.openxmlformats.org/drawingml/2006/main" name="Parcel">
  <a:themeElements>
    <a:clrScheme name="Parcel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Parcel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4DB32801-28C0-48B0-8C1D-A9A58613615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8E80279F138C1408105A0D667EBA138" ma:contentTypeVersion="18" ma:contentTypeDescription="Create a new document." ma:contentTypeScope="" ma:versionID="8bafe064714a78e1387ddf834744780c">
  <xsd:schema xmlns:xsd="http://www.w3.org/2001/XMLSchema" xmlns:xs="http://www.w3.org/2001/XMLSchema" xmlns:p="http://schemas.microsoft.com/office/2006/metadata/properties" xmlns:ns3="51d2a70d-bd5f-48cb-8206-2208b529a0a2" xmlns:ns4="c76221ee-3e64-409b-81fe-452b20dbc0f4" targetNamespace="http://schemas.microsoft.com/office/2006/metadata/properties" ma:root="true" ma:fieldsID="fd52eea9ae62ca9d44ef94e84e704190" ns3:_="" ns4:_="">
    <xsd:import namespace="51d2a70d-bd5f-48cb-8206-2208b529a0a2"/>
    <xsd:import namespace="c76221ee-3e64-409b-81fe-452b20dbc0f4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DateTaken" minOccurs="0"/>
                <xsd:element ref="ns3:MediaServiceAutoKeyPoints" minOccurs="0"/>
                <xsd:element ref="ns3:MediaServiceKeyPoints" minOccurs="0"/>
                <xsd:element ref="ns3:MediaServiceObjectDetectorVersions" minOccurs="0"/>
                <xsd:element ref="ns3:MediaServiceSearchProperties" minOccurs="0"/>
                <xsd:element ref="ns3:_activity" minOccurs="0"/>
                <xsd:element ref="ns3:MediaServiceSystemTags" minOccurs="0"/>
                <xsd:element ref="ns3:MediaLengthInSeconds" minOccurs="0"/>
                <xsd:element ref="ns3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1d2a70d-bd5f-48cb-8206-2208b529a0a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7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_activity" ma:index="22" nillable="true" ma:displayName="_activity" ma:hidden="true" ma:internalName="_activity">
      <xsd:simpleType>
        <xsd:restriction base="dms:Note"/>
      </xsd:simpleType>
    </xsd:element>
    <xsd:element name="MediaServiceSystemTags" ma:index="23" nillable="true" ma:displayName="MediaServiceSystemTags" ma:hidden="true" ma:internalName="MediaServiceSystemTags" ma:readOnly="true">
      <xsd:simpleType>
        <xsd:restriction base="dms:Note"/>
      </xsd:simpleType>
    </xsd:element>
    <xsd:element name="MediaLengthInSeconds" ma:index="2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5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76221ee-3e64-409b-81fe-452b20dbc0f4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Sharing Hint Hash" ma:description="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51d2a70d-bd5f-48cb-8206-2208b529a0a2" xsi:nil="true"/>
  </documentManagement>
</p:properties>
</file>

<file path=customXml/itemProps1.xml><?xml version="1.0" encoding="utf-8"?>
<ds:datastoreItem xmlns:ds="http://schemas.openxmlformats.org/officeDocument/2006/customXml" ds:itemID="{27D9485B-0C98-4551-8B52-C9177AD0BC8E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6D0E9C0D-8CE1-45F8-AB1F-74C3DB53B77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1d2a70d-bd5f-48cb-8206-2208b529a0a2"/>
    <ds:schemaRef ds:uri="c76221ee-3e64-409b-81fe-452b20dbc0f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610D6E35-F6B3-4DE5-953C-C4A26F3F540E}">
  <ds:schemaRefs>
    <ds:schemaRef ds:uri="http://purl.org/dc/elements/1.1/"/>
    <ds:schemaRef ds:uri="http://schemas.microsoft.com/office/2006/metadata/properties"/>
    <ds:schemaRef ds:uri="http://schemas.microsoft.com/office/2006/documentManagement/types"/>
    <ds:schemaRef ds:uri="51d2a70d-bd5f-48cb-8206-2208b529a0a2"/>
    <ds:schemaRef ds:uri="http://schemas.microsoft.com/office/infopath/2007/PartnerControls"/>
    <ds:schemaRef ds:uri="http://purl.org/dc/terms/"/>
    <ds:schemaRef ds:uri="c76221ee-3e64-409b-81fe-452b20dbc0f4"/>
    <ds:schemaRef ds:uri="http://schemas.openxmlformats.org/package/2006/metadata/core-properties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TM10001115[[fn=Parcel]]</Template>
  <TotalTime>664</TotalTime>
  <Words>206</Words>
  <Application>Microsoft Office PowerPoint</Application>
  <PresentationFormat>Widescreen</PresentationFormat>
  <Paragraphs>15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Gill Sans MT</vt:lpstr>
      <vt:lpstr>Parcel</vt:lpstr>
      <vt:lpstr>Welcome to our Parent Forum </vt:lpstr>
      <vt:lpstr>PowerPoint Presentation</vt:lpstr>
      <vt:lpstr>PowerPoint Presentation</vt:lpstr>
      <vt:lpstr>PowerPoint Presentation</vt:lpstr>
      <vt:lpstr>PowerPoint Presentation</vt:lpstr>
      <vt:lpstr>St Joseph’s Communication about School trips </vt:lpstr>
      <vt:lpstr>PowerPoint Presentation</vt:lpstr>
      <vt:lpstr>Behaviour Policy 2026 </vt:lpstr>
      <vt:lpstr>School Uniform</vt:lpstr>
      <vt:lpstr>PowerPoint Presentation</vt:lpstr>
      <vt:lpstr>Other topics that you would like to discuss in the future? </vt:lpstr>
      <vt:lpstr>PowerPoint Presentation</vt:lpstr>
    </vt:vector>
  </TitlesOfParts>
  <Company>Edit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Welcome to our first  Parent Forum</dc:title>
  <dc:creator>Clare Howells</dc:creator>
  <cp:lastModifiedBy>School Admin</cp:lastModifiedBy>
  <cp:revision>33</cp:revision>
  <dcterms:created xsi:type="dcterms:W3CDTF">2025-04-07T19:09:37Z</dcterms:created>
  <dcterms:modified xsi:type="dcterms:W3CDTF">2026-07-13T10:55:19Z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0x01010098E80279F138C1408105A0D667EBA138</vt:lpwstr>
  </property>
</Properties>
</file>