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4"/>
  </p:sldMasterIdLst>
  <p:sldIdLst>
    <p:sldId id="256" r:id="rId5"/>
    <p:sldId id="258" r:id="rId6"/>
    <p:sldId id="259" r:id="rId7"/>
    <p:sldId id="261" r:id="rId8"/>
    <p:sldId id="274" r:id="rId9"/>
    <p:sldId id="275" r:id="rId10"/>
    <p:sldId id="282" r:id="rId11"/>
    <p:sldId id="278" r:id="rId12"/>
    <p:sldId id="281" r:id="rId13"/>
    <p:sldId id="283" r:id="rId14"/>
    <p:sldId id="280" r:id="rId15"/>
    <p:sldId id="28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loe Ponting" initials="CP" lastIdx="1" clrIdx="0">
    <p:extLst>
      <p:ext uri="{19B8F6BF-5375-455C-9EA6-DF929625EA0E}">
        <p15:presenceInfo xmlns:p15="http://schemas.microsoft.com/office/powerpoint/2012/main" userId="S-1-5-21-3980502597-474966256-3492719707-5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7/13/2026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7/13/2026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7/13/2026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7/13/2026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7/13/2026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7/13/2026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7/13/2026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7/13/2026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7/13/2026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7/13/2026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7/13/2026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7/13/2026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Welcome to our</a:t>
            </a:r>
            <a:br>
              <a:rPr lang="en-GB" dirty="0"/>
            </a:br>
            <a:r>
              <a:rPr lang="en-GB" dirty="0"/>
              <a:t>Parent Forum </a:t>
            </a:r>
          </a:p>
        </p:txBody>
      </p:sp>
    </p:spTree>
    <p:extLst>
      <p:ext uri="{BB962C8B-B14F-4D97-AF65-F5344CB8AC3E}">
        <p14:creationId xmlns:p14="http://schemas.microsoft.com/office/powerpoint/2010/main" val="970514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B07A00-F0C9-759B-9C82-DC29A7C825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2CAB2FFB-4BC2-8EE8-F10B-B3517DC3CB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216550"/>
            <a:ext cx="8991600" cy="4707172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E9706B-6649-A0C7-76B6-A9B72161CC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9344" y="1216550"/>
            <a:ext cx="8893311" cy="460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946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topics that you would like to discuss in the future?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7112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B9B73-7D19-B9EF-9C1B-9D36DCE25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D52DE-596B-9C4B-FEB1-6D36482ED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862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9831" y="449179"/>
            <a:ext cx="9031705" cy="5143259"/>
          </a:xfrm>
        </p:spPr>
        <p:txBody>
          <a:bodyPr>
            <a:noAutofit/>
          </a:bodyPr>
          <a:lstStyle/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What is the parent Forum?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The Parent Forum will be an informal meeting where parents are invited to be consulted on school issues, give their views and raise areas for discussion. 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0289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5453" y="1031828"/>
            <a:ext cx="9801726" cy="4791456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is the Parent forum not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Parent governors – they sit on the Local Governing Committee and lead the strategic development of the school. </a:t>
            </a:r>
          </a:p>
          <a:p>
            <a:pPr algn="l"/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PTA – they are a separate legal entity who are registered as a charity, raising money to support different aspects of the children’s school life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25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5853" y="609601"/>
            <a:ext cx="10684042" cy="5710988"/>
          </a:xfrm>
        </p:spPr>
        <p:txBody>
          <a:bodyPr>
            <a:normAutofit/>
          </a:bodyPr>
          <a:lstStyle/>
          <a:p>
            <a:pPr algn="l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Terms of Reference….As a member of the parent forum I agree to: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Show respect to all members of this forum, by listening to and respecting a diverse range of opinions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Allowing everyone the opportunity to speak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Stick to agreed timescales for discussion of topics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Maintain confidentiality by not mentioning the names of individual members of the community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Avoid discussing individual circumstances. These issues will be directed via the school’s communication procedure instead </a:t>
            </a:r>
            <a:br>
              <a:rPr lang="en-GB" sz="2400" dirty="0"/>
            </a:b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67947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569DBE-1D2C-7778-DDF2-366BA5C6A2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0599" y="3125577"/>
            <a:ext cx="8699322" cy="17051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DB3DF8D-FFC8-260D-E786-99EA7D13D9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0599" y="1741099"/>
            <a:ext cx="8699322" cy="116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676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 Joseph’s Communication about School trips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68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DC5E5-F518-4312-2CE7-AA8BEDC9E5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839CC-C157-4C1E-2D70-FA83754DD3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129085"/>
            <a:ext cx="8991600" cy="505703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D2A1A4-2638-7741-80F0-25C0CC08CB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1701" y="1422675"/>
            <a:ext cx="7568697" cy="4144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274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16D5FFE6-4E05-9499-23E9-29B1EF790C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</p:spPr>
        <p:txBody>
          <a:bodyPr/>
          <a:lstStyle/>
          <a:p>
            <a:r>
              <a:rPr lang="en-US" dirty="0" err="1"/>
              <a:t>Behaviour</a:t>
            </a:r>
            <a:r>
              <a:rPr lang="en-US" dirty="0"/>
              <a:t> Policy 2026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5772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6063B-7EAA-C713-0A29-DC4A77578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84415E60-3699-6033-0569-A290DC727E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</p:spPr>
        <p:txBody>
          <a:bodyPr/>
          <a:lstStyle/>
          <a:p>
            <a:r>
              <a:rPr lang="en-US" dirty="0"/>
              <a:t>School Uniform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533662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E80279F138C1408105A0D667EBA138" ma:contentTypeVersion="18" ma:contentTypeDescription="Create a new document." ma:contentTypeScope="" ma:versionID="8bafe064714a78e1387ddf834744780c">
  <xsd:schema xmlns:xsd="http://www.w3.org/2001/XMLSchema" xmlns:xs="http://www.w3.org/2001/XMLSchema" xmlns:p="http://schemas.microsoft.com/office/2006/metadata/properties" xmlns:ns3="51d2a70d-bd5f-48cb-8206-2208b529a0a2" xmlns:ns4="c76221ee-3e64-409b-81fe-452b20dbc0f4" targetNamespace="http://schemas.microsoft.com/office/2006/metadata/properties" ma:root="true" ma:fieldsID="fd52eea9ae62ca9d44ef94e84e704190" ns3:_="" ns4:_="">
    <xsd:import namespace="51d2a70d-bd5f-48cb-8206-2208b529a0a2"/>
    <xsd:import namespace="c76221ee-3e64-409b-81fe-452b20dbc0f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2a70d-bd5f-48cb-8206-2208b529a0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221ee-3e64-409b-81fe-452b20dbc0f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1d2a70d-bd5f-48cb-8206-2208b529a0a2" xsi:nil="true"/>
  </documentManagement>
</p:properties>
</file>

<file path=customXml/itemProps1.xml><?xml version="1.0" encoding="utf-8"?>
<ds:datastoreItem xmlns:ds="http://schemas.openxmlformats.org/officeDocument/2006/customXml" ds:itemID="{27D9485B-0C98-4551-8B52-C9177AD0BC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0E9C0D-8CE1-45F8-AB1F-74C3DB53B7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d2a70d-bd5f-48cb-8206-2208b529a0a2"/>
    <ds:schemaRef ds:uri="c76221ee-3e64-409b-81fe-452b20dbc0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0D6E35-F6B3-4DE5-953C-C4A26F3F540E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51d2a70d-bd5f-48cb-8206-2208b529a0a2"/>
    <ds:schemaRef ds:uri="http://schemas.microsoft.com/office/infopath/2007/PartnerControls"/>
    <ds:schemaRef ds:uri="http://purl.org/dc/terms/"/>
    <ds:schemaRef ds:uri="c76221ee-3e64-409b-81fe-452b20dbc0f4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664</TotalTime>
  <Words>206</Words>
  <Application>Microsoft Office PowerPoint</Application>
  <PresentationFormat>Widescreen</PresentationFormat>
  <Paragraphs>15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Parcel</vt:lpstr>
      <vt:lpstr>Welcome to our Parent Forum </vt:lpstr>
      <vt:lpstr>PowerPoint Presentation</vt:lpstr>
      <vt:lpstr>PowerPoint Presentation</vt:lpstr>
      <vt:lpstr>PowerPoint Presentation</vt:lpstr>
      <vt:lpstr>PowerPoint Presentation</vt:lpstr>
      <vt:lpstr>St Joseph’s Communication about School trips </vt:lpstr>
      <vt:lpstr>PowerPoint Presentation</vt:lpstr>
      <vt:lpstr>Behaviour Policy 2026 </vt:lpstr>
      <vt:lpstr>School Uniform</vt:lpstr>
      <vt:lpstr>PowerPoint Presentation</vt:lpstr>
      <vt:lpstr>Other topics that you would like to discuss in the future? </vt:lpstr>
      <vt:lpstr>PowerPoint Presentation</vt:lpstr>
    </vt:vector>
  </TitlesOfParts>
  <Company>Edit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our first  Parent Forum</dc:title>
  <dc:creator>Clare Howells</dc:creator>
  <cp:lastModifiedBy>School Admin</cp:lastModifiedBy>
  <cp:revision>33</cp:revision>
  <dcterms:created xsi:type="dcterms:W3CDTF">2025-04-07T19:09:37Z</dcterms:created>
  <dcterms:modified xsi:type="dcterms:W3CDTF">2026-07-13T10:55:19Z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0x01010098E80279F138C1408105A0D667EBA138</vt:lpwstr>
  </property>
</Properties>
</file>