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</p:sldIdLst>
  <p:sldSz cx="9906000" cy="6858000" type="A4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C2347-9246-4D8A-DD55-2CC83649C586}" v="16" dt="2026-02-23T13:24:14.0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 Webley" userId="S::mwebley@caterlinkltd.co.uk::76c9a64d-15bc-4bad-91f5-dc8bb5d2b598" providerId="AD" clId="Web-{215791E1-A903-1267-125F-6D319C5E8442}"/>
    <pc:docChg chg="modSld">
      <pc:chgData name="Meg Webley" userId="S::mwebley@caterlinkltd.co.uk::76c9a64d-15bc-4bad-91f5-dc8bb5d2b598" providerId="AD" clId="Web-{215791E1-A903-1267-125F-6D319C5E8442}" dt="2026-02-12T09:25:14.104" v="17" actId="1076"/>
      <pc:docMkLst>
        <pc:docMk/>
      </pc:docMkLst>
      <pc:sldChg chg="addSp delSp modSp">
        <pc:chgData name="Meg Webley" userId="S::mwebley@caterlinkltd.co.uk::76c9a64d-15bc-4bad-91f5-dc8bb5d2b598" providerId="AD" clId="Web-{215791E1-A903-1267-125F-6D319C5E8442}" dt="2026-02-12T09:25:03.525" v="14" actId="1076"/>
        <pc:sldMkLst>
          <pc:docMk/>
          <pc:sldMk cId="0" sldId="256"/>
        </pc:sldMkLst>
        <pc:picChg chg="add mod modCrop">
          <ac:chgData name="Meg Webley" userId="S::mwebley@caterlinkltd.co.uk::76c9a64d-15bc-4bad-91f5-dc8bb5d2b598" providerId="AD" clId="Web-{215791E1-A903-1267-125F-6D319C5E8442}" dt="2026-02-12T09:25:03.525" v="14" actId="1076"/>
          <ac:picMkLst>
            <pc:docMk/>
            <pc:sldMk cId="0" sldId="256"/>
            <ac:picMk id="8" creationId="{E192315E-9AC0-C16B-436B-3112FC86F9B8}"/>
          </ac:picMkLst>
        </pc:picChg>
      </pc:sldChg>
      <pc:sldChg chg="addSp delSp modSp">
        <pc:chgData name="Meg Webley" userId="S::mwebley@caterlinkltd.co.uk::76c9a64d-15bc-4bad-91f5-dc8bb5d2b598" providerId="AD" clId="Web-{215791E1-A903-1267-125F-6D319C5E8442}" dt="2026-02-12T09:25:14.104" v="17" actId="1076"/>
        <pc:sldMkLst>
          <pc:docMk/>
          <pc:sldMk cId="0" sldId="258"/>
        </pc:sldMkLst>
        <pc:picChg chg="add mod">
          <ac:chgData name="Meg Webley" userId="S::mwebley@caterlinkltd.co.uk::76c9a64d-15bc-4bad-91f5-dc8bb5d2b598" providerId="AD" clId="Web-{215791E1-A903-1267-125F-6D319C5E8442}" dt="2026-02-12T09:25:14.104" v="17" actId="1076"/>
          <ac:picMkLst>
            <pc:docMk/>
            <pc:sldMk cId="0" sldId="258"/>
            <ac:picMk id="31" creationId="{3F6EAA12-3697-DDD2-3AC4-FC37ACE7CCF1}"/>
          </ac:picMkLst>
        </pc:picChg>
      </pc:sldChg>
    </pc:docChg>
  </pc:docChgLst>
  <pc:docChgLst>
    <pc:chgData name="Ella Bowden" userId="495dced0-a15b-4cd9-b8da-88a708880359" providerId="ADAL" clId="{77CA6319-EC39-4B5D-BD17-34B1E0B8D6E9}"/>
    <pc:docChg chg="undo custSel modSld">
      <pc:chgData name="Ella Bowden" userId="495dced0-a15b-4cd9-b8da-88a708880359" providerId="ADAL" clId="{77CA6319-EC39-4B5D-BD17-34B1E0B8D6E9}" dt="2026-02-12T09:27:49.564" v="37" actId="20577"/>
      <pc:docMkLst>
        <pc:docMk/>
      </pc:docMkLst>
      <pc:sldChg chg="addSp delSp modSp mod">
        <pc:chgData name="Ella Bowden" userId="495dced0-a15b-4cd9-b8da-88a708880359" providerId="ADAL" clId="{77CA6319-EC39-4B5D-BD17-34B1E0B8D6E9}" dt="2026-02-12T09:27:49.564" v="37" actId="20577"/>
        <pc:sldMkLst>
          <pc:docMk/>
          <pc:sldMk cId="0" sldId="258"/>
        </pc:sldMkLst>
        <pc:spChg chg="mod">
          <ac:chgData name="Ella Bowden" userId="495dced0-a15b-4cd9-b8da-88a708880359" providerId="ADAL" clId="{77CA6319-EC39-4B5D-BD17-34B1E0B8D6E9}" dt="2026-02-12T09:27:49.564" v="37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  <pc:docChgLst>
    <pc:chgData name="Meg Webley" userId="S::mwebley@caterlinkltd.co.uk::76c9a64d-15bc-4bad-91f5-dc8bb5d2b598" providerId="AD" clId="Web-{72A179A3-5BB6-106D-EB77-ED79CD6DD71E}"/>
    <pc:docChg chg="modSld">
      <pc:chgData name="Meg Webley" userId="S::mwebley@caterlinkltd.co.uk::76c9a64d-15bc-4bad-91f5-dc8bb5d2b598" providerId="AD" clId="Web-{72A179A3-5BB6-106D-EB77-ED79CD6DD71E}" dt="2026-02-09T14:46:44.341" v="5" actId="20577"/>
      <pc:docMkLst>
        <pc:docMk/>
      </pc:docMkLst>
      <pc:sldChg chg="modSp">
        <pc:chgData name="Meg Webley" userId="S::mwebley@caterlinkltd.co.uk::76c9a64d-15bc-4bad-91f5-dc8bb5d2b598" providerId="AD" clId="Web-{72A179A3-5BB6-106D-EB77-ED79CD6DD71E}" dt="2026-02-09T14:46:44.341" v="5" actId="20577"/>
        <pc:sldMkLst>
          <pc:docMk/>
          <pc:sldMk cId="0" sldId="256"/>
        </pc:sldMkLst>
        <pc:spChg chg="mod">
          <ac:chgData name="Meg Webley" userId="S::mwebley@caterlinkltd.co.uk::76c9a64d-15bc-4bad-91f5-dc8bb5d2b598" providerId="AD" clId="Web-{72A179A3-5BB6-106D-EB77-ED79CD6DD71E}" dt="2026-02-09T14:46:44.341" v="5" actId="20577"/>
          <ac:spMkLst>
            <pc:docMk/>
            <pc:sldMk cId="0" sldId="256"/>
            <ac:spMk id="37" creationId="{7EE1C74B-1D97-DE34-A7A1-BAD99362B6D1}"/>
          </ac:spMkLst>
        </pc:spChg>
      </pc:sldChg>
    </pc:docChg>
  </pc:docChgLst>
  <pc:docChgLst>
    <pc:chgData name="Meg Webley" userId="S::mwebley@caterlinkltd.co.uk::76c9a64d-15bc-4bad-91f5-dc8bb5d2b598" providerId="AD" clId="Web-{B16C2347-9246-4D8A-DD55-2CC83649C586}"/>
    <pc:docChg chg="addSld delSld modSld">
      <pc:chgData name="Meg Webley" userId="S::mwebley@caterlinkltd.co.uk::76c9a64d-15bc-4bad-91f5-dc8bb5d2b598" providerId="AD" clId="Web-{B16C2347-9246-4D8A-DD55-2CC83649C586}" dt="2026-02-23T13:24:14.059" v="14" actId="1076"/>
      <pc:docMkLst>
        <pc:docMk/>
      </pc:docMkLst>
      <pc:sldChg chg="addSp delSp modSp">
        <pc:chgData name="Meg Webley" userId="S::mwebley@caterlinkltd.co.uk::76c9a64d-15bc-4bad-91f5-dc8bb5d2b598" providerId="AD" clId="Web-{B16C2347-9246-4D8A-DD55-2CC83649C586}" dt="2026-02-23T13:24:14.059" v="14" actId="1076"/>
        <pc:sldMkLst>
          <pc:docMk/>
          <pc:sldMk cId="0" sldId="257"/>
        </pc:sldMkLst>
        <pc:picChg chg="add mod modCrop">
          <ac:chgData name="Meg Webley" userId="S::mwebley@caterlinkltd.co.uk::76c9a64d-15bc-4bad-91f5-dc8bb5d2b598" providerId="AD" clId="Web-{B16C2347-9246-4D8A-DD55-2CC83649C586}" dt="2026-02-23T13:24:06.965" v="12" actId="1076"/>
          <ac:picMkLst>
            <pc:docMk/>
            <pc:sldMk cId="0" sldId="257"/>
            <ac:picMk id="4" creationId="{436F30AE-0027-5F4D-F275-C832CF35497D}"/>
          </ac:picMkLst>
        </pc:picChg>
        <pc:picChg chg="mod">
          <ac:chgData name="Meg Webley" userId="S::mwebley@caterlinkltd.co.uk::76c9a64d-15bc-4bad-91f5-dc8bb5d2b598" providerId="AD" clId="Web-{B16C2347-9246-4D8A-DD55-2CC83649C586}" dt="2026-02-23T13:24:14.059" v="14" actId="1076"/>
          <ac:picMkLst>
            <pc:docMk/>
            <pc:sldMk cId="0" sldId="257"/>
            <ac:picMk id="28" creationId="{00000000-0000-0000-0000-000000000000}"/>
          </ac:picMkLst>
        </pc:picChg>
        <pc:picChg chg="del">
          <ac:chgData name="Meg Webley" userId="S::mwebley@caterlinkltd.co.uk::76c9a64d-15bc-4bad-91f5-dc8bb5d2b598" providerId="AD" clId="Web-{B16C2347-9246-4D8A-DD55-2CC83649C586}" dt="2026-02-23T13:23:26.620" v="0"/>
          <ac:picMkLst>
            <pc:docMk/>
            <pc:sldMk cId="0" sldId="257"/>
            <ac:picMk id="31" creationId="{261C42CD-46D5-131E-492C-EFD94B4ACF9D}"/>
          </ac:picMkLst>
        </pc:picChg>
      </pc:sldChg>
      <pc:sldChg chg="new del">
        <pc:chgData name="Meg Webley" userId="S::mwebley@caterlinkltd.co.uk::76c9a64d-15bc-4bad-91f5-dc8bb5d2b598" providerId="AD" clId="Web-{B16C2347-9246-4D8A-DD55-2CC83649C586}" dt="2026-02-23T13:23:33.854" v="2"/>
        <pc:sldMkLst>
          <pc:docMk/>
          <pc:sldMk cId="484564132" sldId="259"/>
        </pc:sldMkLst>
      </pc:sldChg>
    </pc:docChg>
  </pc:docChgLst>
  <pc:docChgLst>
    <pc:chgData name="Meg Webley" userId="76c9a64d-15bc-4bad-91f5-dc8bb5d2b598" providerId="ADAL" clId="{D69E2329-A523-4D9B-83D2-EB0DD8ED5323}"/>
    <pc:docChg chg="custSel modSld">
      <pc:chgData name="Meg Webley" userId="76c9a64d-15bc-4bad-91f5-dc8bb5d2b598" providerId="ADAL" clId="{D69E2329-A523-4D9B-83D2-EB0DD8ED5323}" dt="2026-02-09T14:52:12.105" v="82" actId="1036"/>
      <pc:docMkLst>
        <pc:docMk/>
      </pc:docMkLst>
      <pc:sldChg chg="addSp delSp modSp mod">
        <pc:chgData name="Meg Webley" userId="76c9a64d-15bc-4bad-91f5-dc8bb5d2b598" providerId="ADAL" clId="{D69E2329-A523-4D9B-83D2-EB0DD8ED5323}" dt="2026-02-09T14:51:20.476" v="68" actId="1076"/>
        <pc:sldMkLst>
          <pc:docMk/>
          <pc:sldMk cId="0" sldId="256"/>
        </pc:sldMkLst>
        <pc:spChg chg="mod">
          <ac:chgData name="Meg Webley" userId="76c9a64d-15bc-4bad-91f5-dc8bb5d2b598" providerId="ADAL" clId="{D69E2329-A523-4D9B-83D2-EB0DD8ED5323}" dt="2026-02-09T14:51:20.476" v="68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Meg Webley" userId="76c9a64d-15bc-4bad-91f5-dc8bb5d2b598" providerId="ADAL" clId="{D69E2329-A523-4D9B-83D2-EB0DD8ED5323}" dt="2026-02-09T14:46:59.173" v="0" actId="122"/>
          <ac:spMkLst>
            <pc:docMk/>
            <pc:sldMk cId="0" sldId="256"/>
            <ac:spMk id="37" creationId="{7EE1C74B-1D97-DE34-A7A1-BAD99362B6D1}"/>
          </ac:spMkLst>
        </pc:spChg>
        <pc:picChg chg="mod">
          <ac:chgData name="Meg Webley" userId="76c9a64d-15bc-4bad-91f5-dc8bb5d2b598" providerId="ADAL" clId="{D69E2329-A523-4D9B-83D2-EB0DD8ED5323}" dt="2026-02-09T14:50:51.465" v="55" actId="12789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51.465" v="55" actId="12789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42.166" v="54" actId="12789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09.195" v="64" actId="1036"/>
          <ac:picMkLst>
            <pc:docMk/>
            <pc:sldMk cId="0" sldId="256"/>
            <ac:picMk id="14" creationId="{B2A973FC-21BD-2CE4-6097-D428EEF43EF6}"/>
          </ac:picMkLst>
        </pc:picChg>
        <pc:picChg chg="mod">
          <ac:chgData name="Meg Webley" userId="76c9a64d-15bc-4bad-91f5-dc8bb5d2b598" providerId="ADAL" clId="{D69E2329-A523-4D9B-83D2-EB0DD8ED5323}" dt="2026-02-09T14:50:42.166" v="54" actId="12789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42.166" v="54" actId="12789"/>
          <ac:picMkLst>
            <pc:docMk/>
            <pc:sldMk cId="0" sldId="256"/>
            <ac:picMk id="17" creationId="{303BDFE2-605B-1217-7172-C68C52C25E87}"/>
          </ac:picMkLst>
        </pc:picChg>
        <pc:picChg chg="mod">
          <ac:chgData name="Meg Webley" userId="76c9a64d-15bc-4bad-91f5-dc8bb5d2b598" providerId="ADAL" clId="{D69E2329-A523-4D9B-83D2-EB0DD8ED5323}" dt="2026-02-09T14:51:15.533" v="66" actId="1076"/>
          <ac:picMkLst>
            <pc:docMk/>
            <pc:sldMk cId="0" sldId="256"/>
            <ac:picMk id="18" creationId="{E6FC9B2C-E5B3-36EF-F1D8-76EA2AE5A55B}"/>
          </ac:picMkLst>
        </pc:picChg>
        <pc:picChg chg="mod">
          <ac:chgData name="Meg Webley" userId="76c9a64d-15bc-4bad-91f5-dc8bb5d2b598" providerId="ADAL" clId="{D69E2329-A523-4D9B-83D2-EB0DD8ED5323}" dt="2026-02-09T14:51:09.195" v="64" actId="1036"/>
          <ac:picMkLst>
            <pc:docMk/>
            <pc:sldMk cId="0" sldId="256"/>
            <ac:picMk id="20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51.465" v="55" actId="12789"/>
          <ac:picMkLst>
            <pc:docMk/>
            <pc:sldMk cId="0" sldId="256"/>
            <ac:picMk id="24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09.195" v="64" actId="1036"/>
          <ac:picMkLst>
            <pc:docMk/>
            <pc:sldMk cId="0" sldId="256"/>
            <ac:picMk id="25" creationId="{7656902D-1C1A-F237-A011-E39935BF81EF}"/>
          </ac:picMkLst>
        </pc:picChg>
        <pc:picChg chg="mod">
          <ac:chgData name="Meg Webley" userId="76c9a64d-15bc-4bad-91f5-dc8bb5d2b598" providerId="ADAL" clId="{D69E2329-A523-4D9B-83D2-EB0DD8ED5323}" dt="2026-02-09T14:51:09.195" v="64" actId="1036"/>
          <ac:picMkLst>
            <pc:docMk/>
            <pc:sldMk cId="0" sldId="256"/>
            <ac:picMk id="29" creationId="{95CFACB3-01AC-EA87-4784-53F98F27E2FD}"/>
          </ac:picMkLst>
        </pc:picChg>
        <pc:picChg chg="mod">
          <ac:chgData name="Meg Webley" userId="76c9a64d-15bc-4bad-91f5-dc8bb5d2b598" providerId="ADAL" clId="{D69E2329-A523-4D9B-83D2-EB0DD8ED5323}" dt="2026-02-09T14:50:51.465" v="55" actId="12789"/>
          <ac:picMkLst>
            <pc:docMk/>
            <pc:sldMk cId="0" sldId="256"/>
            <ac:picMk id="34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42.166" v="54" actId="12789"/>
          <ac:picMkLst>
            <pc:docMk/>
            <pc:sldMk cId="0" sldId="256"/>
            <ac:picMk id="36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0:51.465" v="55" actId="12789"/>
          <ac:picMkLst>
            <pc:docMk/>
            <pc:sldMk cId="0" sldId="256"/>
            <ac:picMk id="1026" creationId="{976B1F33-98AB-71CA-8F5F-CBD0CB729420}"/>
          </ac:picMkLst>
        </pc:picChg>
      </pc:sldChg>
      <pc:sldChg chg="modSp mod">
        <pc:chgData name="Meg Webley" userId="76c9a64d-15bc-4bad-91f5-dc8bb5d2b598" providerId="ADAL" clId="{D69E2329-A523-4D9B-83D2-EB0DD8ED5323}" dt="2026-02-09T14:51:54.039" v="75" actId="1036"/>
        <pc:sldMkLst>
          <pc:docMk/>
          <pc:sldMk cId="0" sldId="257"/>
        </pc:sldMkLst>
        <pc:spChg chg="mod">
          <ac:chgData name="Meg Webley" userId="76c9a64d-15bc-4bad-91f5-dc8bb5d2b598" providerId="ADAL" clId="{D69E2329-A523-4D9B-83D2-EB0DD8ED5323}" dt="2026-02-09T14:47:40.438" v="21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eg Webley" userId="76c9a64d-15bc-4bad-91f5-dc8bb5d2b598" providerId="ADAL" clId="{D69E2329-A523-4D9B-83D2-EB0DD8ED5323}" dt="2026-02-09T14:47:46.396" v="22" actId="1076"/>
          <ac:spMkLst>
            <pc:docMk/>
            <pc:sldMk cId="0" sldId="257"/>
            <ac:spMk id="16" creationId="{00000000-0000-0000-0000-000000000000}"/>
          </ac:spMkLst>
        </pc:spChg>
        <pc:picChg chg="mod">
          <ac:chgData name="Meg Webley" userId="76c9a64d-15bc-4bad-91f5-dc8bb5d2b598" providerId="ADAL" clId="{D69E2329-A523-4D9B-83D2-EB0DD8ED5323}" dt="2026-02-09T14:51:54.039" v="75" actId="1036"/>
          <ac:picMkLst>
            <pc:docMk/>
            <pc:sldMk cId="0" sldId="257"/>
            <ac:picMk id="8" creationId="{1505333C-02E6-21E6-306C-56CD745E449F}"/>
          </ac:picMkLst>
        </pc:picChg>
        <pc:picChg chg="mod">
          <ac:chgData name="Meg Webley" userId="76c9a64d-15bc-4bad-91f5-dc8bb5d2b598" providerId="ADAL" clId="{D69E2329-A523-4D9B-83D2-EB0DD8ED5323}" dt="2026-02-09T14:51:40.362" v="70" actId="12789"/>
          <ac:picMkLst>
            <pc:docMk/>
            <pc:sldMk cId="0" sldId="257"/>
            <ac:picMk id="10" creationId="{28898E4D-7DD8-2AC0-9954-D63C1C1560B7}"/>
          </ac:picMkLst>
        </pc:picChg>
        <pc:picChg chg="mod">
          <ac:chgData name="Meg Webley" userId="76c9a64d-15bc-4bad-91f5-dc8bb5d2b598" providerId="ADAL" clId="{D69E2329-A523-4D9B-83D2-EB0DD8ED5323}" dt="2026-02-09T14:51:40.362" v="70" actId="12789"/>
          <ac:picMkLst>
            <pc:docMk/>
            <pc:sldMk cId="0" sldId="257"/>
            <ac:picMk id="13" creationId="{D2003845-AADC-A03B-DDC1-9B29B0E3D335}"/>
          </ac:picMkLst>
        </pc:picChg>
        <pc:picChg chg="mod">
          <ac:chgData name="Meg Webley" userId="76c9a64d-15bc-4bad-91f5-dc8bb5d2b598" providerId="ADAL" clId="{D69E2329-A523-4D9B-83D2-EB0DD8ED5323}" dt="2026-02-09T14:51:40.362" v="70" actId="12789"/>
          <ac:picMkLst>
            <pc:docMk/>
            <pc:sldMk cId="0" sldId="257"/>
            <ac:picMk id="22" creationId="{3AC33BDB-AB09-D120-8046-780E442315B8}"/>
          </ac:picMkLst>
        </pc:picChg>
        <pc:picChg chg="mod">
          <ac:chgData name="Meg Webley" userId="76c9a64d-15bc-4bad-91f5-dc8bb5d2b598" providerId="ADAL" clId="{D69E2329-A523-4D9B-83D2-EB0DD8ED5323}" dt="2026-02-09T14:51:54.039" v="75" actId="1036"/>
          <ac:picMkLst>
            <pc:docMk/>
            <pc:sldMk cId="0" sldId="257"/>
            <ac:picMk id="28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54.039" v="75" actId="1036"/>
          <ac:picMkLst>
            <pc:docMk/>
            <pc:sldMk cId="0" sldId="257"/>
            <ac:picMk id="30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40.362" v="70" actId="12789"/>
          <ac:picMkLst>
            <pc:docMk/>
            <pc:sldMk cId="0" sldId="257"/>
            <ac:picMk id="35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54.039" v="75" actId="1036"/>
          <ac:picMkLst>
            <pc:docMk/>
            <pc:sldMk cId="0" sldId="257"/>
            <ac:picMk id="37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1:40.362" v="70" actId="12789"/>
          <ac:picMkLst>
            <pc:docMk/>
            <pc:sldMk cId="0" sldId="257"/>
            <ac:picMk id="38" creationId="{6B8C0B88-E1FA-B1A7-E3EF-A4309AC178E9}"/>
          </ac:picMkLst>
        </pc:picChg>
      </pc:sldChg>
      <pc:sldChg chg="modSp mod">
        <pc:chgData name="Meg Webley" userId="76c9a64d-15bc-4bad-91f5-dc8bb5d2b598" providerId="ADAL" clId="{D69E2329-A523-4D9B-83D2-EB0DD8ED5323}" dt="2026-02-09T14:52:12.105" v="82" actId="1036"/>
        <pc:sldMkLst>
          <pc:docMk/>
          <pc:sldMk cId="0" sldId="258"/>
        </pc:sldMkLst>
        <pc:spChg chg="mod">
          <ac:chgData name="Meg Webley" userId="76c9a64d-15bc-4bad-91f5-dc8bb5d2b598" providerId="ADAL" clId="{D69E2329-A523-4D9B-83D2-EB0DD8ED5323}" dt="2026-02-09T14:48:07.497" v="37" actId="107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Meg Webley" userId="76c9a64d-15bc-4bad-91f5-dc8bb5d2b598" providerId="ADAL" clId="{D69E2329-A523-4D9B-83D2-EB0DD8ED5323}" dt="2026-02-09T14:48:04.795" v="36" actId="122"/>
          <ac:spMkLst>
            <pc:docMk/>
            <pc:sldMk cId="0" sldId="258"/>
            <ac:spMk id="36" creationId="{00000000-0000-0000-0000-000000000000}"/>
          </ac:spMkLst>
        </pc:spChg>
        <pc:picChg chg="mod">
          <ac:chgData name="Meg Webley" userId="76c9a64d-15bc-4bad-91f5-dc8bb5d2b598" providerId="ADAL" clId="{D69E2329-A523-4D9B-83D2-EB0DD8ED5323}" dt="2026-02-09T14:52:12.105" v="82" actId="1036"/>
          <ac:picMkLst>
            <pc:docMk/>
            <pc:sldMk cId="0" sldId="258"/>
            <ac:picMk id="12" creationId="{9B3D1F22-7152-8FEC-2D2B-77FB09BC4DF1}"/>
          </ac:picMkLst>
        </pc:picChg>
        <pc:picChg chg="mod">
          <ac:chgData name="Meg Webley" userId="76c9a64d-15bc-4bad-91f5-dc8bb5d2b598" providerId="ADAL" clId="{D69E2329-A523-4D9B-83D2-EB0DD8ED5323}" dt="2026-02-09T14:52:12.105" v="82" actId="1036"/>
          <ac:picMkLst>
            <pc:docMk/>
            <pc:sldMk cId="0" sldId="258"/>
            <ac:picMk id="15" creationId="{7390B762-CF90-FF41-FD4B-201BA15CF54A}"/>
          </ac:picMkLst>
        </pc:picChg>
        <pc:picChg chg="mod">
          <ac:chgData name="Meg Webley" userId="76c9a64d-15bc-4bad-91f5-dc8bb5d2b598" providerId="ADAL" clId="{D69E2329-A523-4D9B-83D2-EB0DD8ED5323}" dt="2026-02-09T14:52:12.105" v="82" actId="1036"/>
          <ac:picMkLst>
            <pc:docMk/>
            <pc:sldMk cId="0" sldId="258"/>
            <ac:picMk id="27" creationId="{00000000-0000-0000-0000-000000000000}"/>
          </ac:picMkLst>
        </pc:picChg>
        <pc:picChg chg="mod">
          <ac:chgData name="Meg Webley" userId="76c9a64d-15bc-4bad-91f5-dc8bb5d2b598" providerId="ADAL" clId="{D69E2329-A523-4D9B-83D2-EB0DD8ED5323}" dt="2026-02-09T14:52:12.105" v="82" actId="1036"/>
          <ac:picMkLst>
            <pc:docMk/>
            <pc:sldMk cId="0" sldId="258"/>
            <ac:picMk id="37" creationId="{00000000-0000-0000-0000-000000000000}"/>
          </ac:picMkLst>
        </pc:picChg>
      </pc:sldChg>
    </pc:docChg>
  </pc:docChgLst>
  <pc:docChgLst>
    <pc:chgData name="Meg Webley" userId="S::mwebley@caterlinkltd.co.uk::76c9a64d-15bc-4bad-91f5-dc8bb5d2b598" providerId="AD" clId="Web-{6963914C-2D08-9AE7-16CB-744E721F9769}"/>
    <pc:docChg chg="modSld">
      <pc:chgData name="Meg Webley" userId="S::mwebley@caterlinkltd.co.uk::76c9a64d-15bc-4bad-91f5-dc8bb5d2b598" providerId="AD" clId="Web-{6963914C-2D08-9AE7-16CB-744E721F9769}" dt="2026-02-05T13:17:54.563" v="2" actId="20577"/>
      <pc:docMkLst>
        <pc:docMk/>
      </pc:docMkLst>
      <pc:sldChg chg="modSp">
        <pc:chgData name="Meg Webley" userId="S::mwebley@caterlinkltd.co.uk::76c9a64d-15bc-4bad-91f5-dc8bb5d2b598" providerId="AD" clId="Web-{6963914C-2D08-9AE7-16CB-744E721F9769}" dt="2026-02-05T13:17:54.563" v="2" actId="20577"/>
        <pc:sldMkLst>
          <pc:docMk/>
          <pc:sldMk cId="0" sldId="257"/>
        </pc:sldMkLst>
        <pc:spChg chg="mod">
          <ac:chgData name="Meg Webley" userId="S::mwebley@caterlinkltd.co.uk::76c9a64d-15bc-4bad-91f5-dc8bb5d2b598" providerId="AD" clId="Web-{6963914C-2D08-9AE7-16CB-744E721F9769}" dt="2026-02-05T13:17:54.563" v="2" actId="20577"/>
          <ac:spMkLst>
            <pc:docMk/>
            <pc:sldMk cId="0" sldId="257"/>
            <ac:spMk id="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6.jpeg"/><Relationship Id="rId2" Type="http://schemas.openxmlformats.org/officeDocument/2006/relationships/image" Target="../media/image17.jp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11" Type="http://schemas.openxmlformats.org/officeDocument/2006/relationships/image" Target="../media/image25.jpeg"/><Relationship Id="rId5" Type="http://schemas.openxmlformats.org/officeDocument/2006/relationships/image" Target="../media/image20.jp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7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6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image" Target="../media/image33.jpg"/><Relationship Id="rId15" Type="http://schemas.openxmlformats.org/officeDocument/2006/relationships/image" Target="../media/image40.png"/><Relationship Id="rId10" Type="http://schemas.openxmlformats.org/officeDocument/2006/relationships/image" Target="../media/image37.jpeg"/><Relationship Id="rId4" Type="http://schemas.openxmlformats.org/officeDocument/2006/relationships/image" Target="../media/image32.jpg"/><Relationship Id="rId9" Type="http://schemas.openxmlformats.org/officeDocument/2006/relationships/image" Target="../media/image36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plate of food  Description automatically generated with medium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675" y="860253"/>
            <a:ext cx="1205179" cy="1164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13966" y="563117"/>
            <a:ext cx="769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Pasta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3480" y="515188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Chicken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lang="en-GB" sz="900" b="1">
                <a:latin typeface="Century Gothic"/>
                <a:cs typeface="Century Gothic"/>
              </a:rPr>
              <a:t> Stuffing, </a:t>
            </a:r>
            <a:r>
              <a:rPr sz="900" b="1" spc="-20">
                <a:latin typeface="Century Gothic"/>
                <a:cs typeface="Century Gothic"/>
              </a:rPr>
              <a:t>Roast</a:t>
            </a:r>
            <a:r>
              <a:rPr lang="en-GB" sz="900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8243" y="515188"/>
            <a:ext cx="135255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Fingers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endParaRPr sz="900">
              <a:latin typeface="Century Gothic"/>
              <a:cs typeface="Century Gothic"/>
            </a:endParaRPr>
          </a:p>
          <a:p>
            <a:pPr marR="22860" algn="ctr">
              <a:lnSpc>
                <a:spcPct val="100000"/>
              </a:lnSpc>
              <a:spcBef>
                <a:spcPts val="5"/>
              </a:spcBef>
            </a:pP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750" y="3811651"/>
            <a:ext cx="8731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Oaty Cookie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2752" y="3760089"/>
            <a:ext cx="1119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Carrot Cake </a:t>
            </a:r>
            <a:r>
              <a:rPr sz="900" b="1" spc="-20" dirty="0">
                <a:latin typeface="Century Gothic"/>
                <a:cs typeface="Century Gothic"/>
              </a:rPr>
              <a:t>with </a:t>
            </a:r>
            <a:r>
              <a:rPr lang="en-GB" sz="900" b="1" spc="-20" dirty="0">
                <a:latin typeface="Century Gothic"/>
                <a:cs typeface="Century Gothic"/>
              </a:rPr>
              <a:t>C</a:t>
            </a:r>
            <a:r>
              <a:rPr lang="en-GB" sz="900" b="1" dirty="0">
                <a:latin typeface="Century Gothic"/>
                <a:cs typeface="Century Gothic"/>
              </a:rPr>
              <a:t>ustard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4626" y="3859783"/>
            <a:ext cx="1293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Fruit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Jelly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Peaches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0" name="object 10" descr="A plate of pasta and peas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730" y="854245"/>
            <a:ext cx="1170711" cy="11760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6928" y="2158746"/>
            <a:ext cx="1449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Veg</a:t>
            </a:r>
            <a:r>
              <a:rPr lang="en-GB" sz="900" b="1" spc="-40">
                <a:latin typeface="Century Gothic"/>
                <a:cs typeface="Century Gothic"/>
              </a:rPr>
              <a:t>an Sausages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lang="en-GB"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6618" y="2159634"/>
            <a:ext cx="1250315" cy="2862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8300"/>
              </a:lnSpc>
              <a:spcBef>
                <a:spcPts val="114"/>
              </a:spcBef>
            </a:pPr>
            <a:r>
              <a:rPr lang="en-GB" sz="900" b="1">
                <a:latin typeface="Century Gothic"/>
                <a:cs typeface="Century Gothic"/>
              </a:rPr>
              <a:t>Coconut Curry with Rice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3" name="object 13" descr="A picture containing table, plate, food, gelatin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0752" y="4125724"/>
            <a:ext cx="1235024" cy="11073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26451" y="2115895"/>
            <a:ext cx="144906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09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Cheese and Broccoli</a:t>
            </a:r>
            <a:r>
              <a:rPr sz="900" b="1" spc="-4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Frittata </a:t>
            </a:r>
            <a:r>
              <a:rPr sz="900" b="1" spc="-20">
                <a:latin typeface="Century Gothic"/>
                <a:cs typeface="Century Gothic"/>
              </a:rPr>
              <a:t>with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&amp;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9897" y="4082478"/>
            <a:ext cx="1144866" cy="11938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75354" y="548377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Sausage Roll with Potato Wedges &amp; Tomato Ketchup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8744" y="530352"/>
            <a:ext cx="1445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Spaghetti</a:t>
            </a:r>
            <a:r>
              <a:rPr sz="900" b="1" spc="5" dirty="0">
                <a:latin typeface="Century Gothic"/>
                <a:cs typeface="Century Gothic"/>
              </a:rPr>
              <a:t> </a:t>
            </a:r>
            <a:r>
              <a:rPr sz="900" b="1" spc="-10" dirty="0" err="1">
                <a:latin typeface="Century Gothic"/>
                <a:cs typeface="Century Gothic"/>
              </a:rPr>
              <a:t>Bologn</a:t>
            </a:r>
            <a:r>
              <a:rPr lang="en-GB" sz="900" b="1" spc="-10" dirty="0">
                <a:latin typeface="Century Gothic"/>
                <a:cs typeface="Century Gothic"/>
              </a:rPr>
              <a:t>e</a:t>
            </a:r>
            <a:r>
              <a:rPr sz="900" b="1" spc="-10" dirty="0">
                <a:latin typeface="Century Gothic"/>
                <a:cs typeface="Century Gothic"/>
              </a:rPr>
              <a:t>se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4" name="object 24" descr="A plate of spaghetti and vegetables  Description automatically generated with low confidenc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1792" y="856106"/>
            <a:ext cx="1126274" cy="117233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73127" y="2247630"/>
            <a:ext cx="13239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080" indent="-51435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Soya Mince Pasta Bake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45E147-4D89-7D97-1301-3ED02E3E223C}"/>
              </a:ext>
            </a:extLst>
          </p:cNvPr>
          <p:cNvSpPr txBox="1"/>
          <p:nvPr/>
        </p:nvSpPr>
        <p:spPr>
          <a:xfrm>
            <a:off x="1741166" y="2164521"/>
            <a:ext cx="137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Cheese and Pepper Whirl with Herby Rice</a:t>
            </a:r>
          </a:p>
        </p:txBody>
      </p:sp>
      <p:pic>
        <p:nvPicPr>
          <p:cNvPr id="34" name="object 13" descr="A plate of food  Description automatically generated with medium confidenc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1762" y="841755"/>
            <a:ext cx="1206982" cy="1201039"/>
          </a:xfrm>
          <a:prstGeom prst="rect">
            <a:avLst/>
          </a:prstGeom>
        </p:spPr>
      </p:pic>
      <p:pic>
        <p:nvPicPr>
          <p:cNvPr id="36" name="object 19" descr="A plate with food on it  Description automatically generated with medium confidence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9593" y="4054741"/>
            <a:ext cx="1221867" cy="1249286"/>
          </a:xfrm>
          <a:prstGeom prst="rect">
            <a:avLst/>
          </a:prstGeom>
        </p:spPr>
      </p:pic>
      <p:sp>
        <p:nvSpPr>
          <p:cNvPr id="37" name="object 29">
            <a:extLst>
              <a:ext uri="{FF2B5EF4-FFF2-40B4-BE49-F238E27FC236}">
                <a16:creationId xmlns:a16="http://schemas.microsoft.com/office/drawing/2014/main" id="{7EE1C74B-1D97-DE34-A7A1-BAD99362B6D1}"/>
              </a:ext>
            </a:extLst>
          </p:cNvPr>
          <p:cNvSpPr txBox="1"/>
          <p:nvPr/>
        </p:nvSpPr>
        <p:spPr>
          <a:xfrm>
            <a:off x="3564278" y="3776581"/>
            <a:ext cx="104457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8064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Orange Drizzle </a:t>
            </a:r>
            <a:r>
              <a:rPr sz="900" b="1" dirty="0">
                <a:latin typeface="Century Gothic"/>
                <a:cs typeface="Century Gothic"/>
              </a:rPr>
              <a:t>Cake</a:t>
            </a:r>
            <a:r>
              <a:rPr sz="900" b="1" spc="-20" dirty="0">
                <a:latin typeface="Century Gothic"/>
                <a:cs typeface="Century Gothic"/>
              </a:rPr>
              <a:t> </a:t>
            </a:r>
            <a:endParaRPr sz="900" b="1" spc="-15" dirty="0">
              <a:latin typeface="Century Gothic"/>
              <a:cs typeface="Century Gothic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6A9CF-2193-067E-A9BF-2BD662D72E90}"/>
              </a:ext>
            </a:extLst>
          </p:cNvPr>
          <p:cNvSpPr txBox="1"/>
          <p:nvPr/>
        </p:nvSpPr>
        <p:spPr>
          <a:xfrm>
            <a:off x="5182489" y="3727797"/>
            <a:ext cx="137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Century Gothic" panose="020B0502020202020204" pitchFamily="34" charset="0"/>
              </a:rPr>
              <a:t>Ice Cream with Fresh Fruit</a:t>
            </a:r>
          </a:p>
        </p:txBody>
      </p:sp>
      <p:pic>
        <p:nvPicPr>
          <p:cNvPr id="14" name="Picture 13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B2A973FC-21BD-2CE4-6097-D428EEF43E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r="10468" b="8152"/>
          <a:stretch/>
        </p:blipFill>
        <p:spPr>
          <a:xfrm>
            <a:off x="5301201" y="2539760"/>
            <a:ext cx="1094732" cy="1140412"/>
          </a:xfrm>
          <a:prstGeom prst="rect">
            <a:avLst/>
          </a:prstGeom>
        </p:spPr>
      </p:pic>
      <p:pic>
        <p:nvPicPr>
          <p:cNvPr id="18" name="Picture 17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E6FC9B2C-E5B3-36EF-F1D8-76EA2AE5A5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4082"/>
          <a:stretch>
            <a:fillRect/>
          </a:stretch>
        </p:blipFill>
        <p:spPr>
          <a:xfrm>
            <a:off x="3410540" y="2592963"/>
            <a:ext cx="1124884" cy="1087209"/>
          </a:xfrm>
          <a:prstGeom prst="rect">
            <a:avLst/>
          </a:prstGeom>
        </p:spPr>
      </p:pic>
      <p:pic>
        <p:nvPicPr>
          <p:cNvPr id="20" name="object 15" descr="A plate of food on a wood surface  Description automatically generated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32752" y="2536904"/>
            <a:ext cx="1232027" cy="1146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56902D-1C1A-F237-A011-E39935BF81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>
            <a:fillRect/>
          </a:stretch>
        </p:blipFill>
        <p:spPr>
          <a:xfrm>
            <a:off x="1876139" y="2566362"/>
            <a:ext cx="1045274" cy="1087209"/>
          </a:xfrm>
          <a:prstGeom prst="rect">
            <a:avLst/>
          </a:prstGeom>
        </p:spPr>
      </p:pic>
      <p:pic>
        <p:nvPicPr>
          <p:cNvPr id="17" name="Picture 16" descr="A plate of food on a table&#10;&#10;AI-generated content may be incorrect.">
            <a:extLst>
              <a:ext uri="{FF2B5EF4-FFF2-40B4-BE49-F238E27FC236}">
                <a16:creationId xmlns:a16="http://schemas.microsoft.com/office/drawing/2014/main" id="{303BDFE2-605B-1217-7172-C68C52C25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23394" r="8190" b="13433"/>
          <a:stretch>
            <a:fillRect/>
          </a:stretch>
        </p:blipFill>
        <p:spPr>
          <a:xfrm>
            <a:off x="7016633" y="4105997"/>
            <a:ext cx="1170284" cy="1146775"/>
          </a:xfrm>
          <a:prstGeom prst="rect">
            <a:avLst/>
          </a:prstGeom>
        </p:spPr>
      </p:pic>
      <p:pic>
        <p:nvPicPr>
          <p:cNvPr id="29" name="Picture 28" descr="A plate of food with a side of salad&#10;&#10;AI-generated content may be incorrect.">
            <a:extLst>
              <a:ext uri="{FF2B5EF4-FFF2-40B4-BE49-F238E27FC236}">
                <a16:creationId xmlns:a16="http://schemas.microsoft.com/office/drawing/2014/main" id="{95CFACB3-01AC-EA87-4784-53F98F27E2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6133"/>
          <a:stretch>
            <a:fillRect/>
          </a:stretch>
        </p:blipFill>
        <p:spPr>
          <a:xfrm>
            <a:off x="8743338" y="2558668"/>
            <a:ext cx="927069" cy="1102596"/>
          </a:xfrm>
          <a:prstGeom prst="rect">
            <a:avLst/>
          </a:prstGeom>
        </p:spPr>
      </p:pic>
      <p:pic>
        <p:nvPicPr>
          <p:cNvPr id="1026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976B1F33-98AB-71CA-8F5F-CBD0CB72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4" y="875323"/>
            <a:ext cx="1047510" cy="11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ece of food on a plate&#10;&#10;AI-generated content may be incorrect.">
            <a:extLst>
              <a:ext uri="{FF2B5EF4-FFF2-40B4-BE49-F238E27FC236}">
                <a16:creationId xmlns:a16="http://schemas.microsoft.com/office/drawing/2014/main" id="{E192315E-9AC0-C16B-436B-3112FC86F9B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0972" r="-541" b="6847"/>
          <a:stretch>
            <a:fillRect/>
          </a:stretch>
        </p:blipFill>
        <p:spPr>
          <a:xfrm>
            <a:off x="3525309" y="4137045"/>
            <a:ext cx="1128968" cy="1162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072" y="2127884"/>
            <a:ext cx="1574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Cheese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Tomato </a:t>
            </a:r>
            <a:r>
              <a:rPr sz="900" b="1">
                <a:latin typeface="Century Gothic"/>
                <a:cs typeface="Century Gothic"/>
              </a:rPr>
              <a:t>Pizza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Herby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New </a:t>
            </a:r>
            <a:r>
              <a:rPr sz="900" b="1" spc="-10">
                <a:latin typeface="Century Gothic"/>
                <a:cs typeface="Century Gothic"/>
              </a:rPr>
              <a:t>Potatoes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7679" y="3854321"/>
            <a:ext cx="1473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Chocolate Brownie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8341" y="484759"/>
            <a:ext cx="173626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Peri-Peri Chicken with Herby Rice, Sweetcorn &amp; Cucumber Salsa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072" y="3849116"/>
            <a:ext cx="15728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Golden Syrup Snap Biscuit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0297" y="2141982"/>
            <a:ext cx="13868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Vegan Sausage with Chips &amp; Tomato 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1077" y="503301"/>
            <a:ext cx="163144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Beef Burger with Cheese in a Bun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Potato </a:t>
            </a:r>
            <a:r>
              <a:rPr sz="900" b="1">
                <a:latin typeface="Century Gothic"/>
                <a:cs typeface="Century Gothic"/>
              </a:rPr>
              <a:t>Wedges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5" name="object 15" descr="Imag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641" y="4095915"/>
            <a:ext cx="1213002" cy="122170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72369" y="3771286"/>
            <a:ext cx="1236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Peach </a:t>
            </a:r>
            <a:r>
              <a:rPr sz="900" b="1" dirty="0">
                <a:latin typeface="Century Gothic"/>
                <a:cs typeface="Century Gothic"/>
              </a:rPr>
              <a:t>Crumble</a:t>
            </a:r>
            <a:r>
              <a:rPr sz="900" b="1" spc="-30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with</a:t>
            </a:r>
            <a:r>
              <a:rPr sz="900" b="1" spc="-5" dirty="0">
                <a:latin typeface="Century Gothic"/>
                <a:cs typeface="Century Gothic"/>
              </a:rPr>
              <a:t> </a:t>
            </a:r>
            <a:r>
              <a:rPr sz="900" b="1" spc="-10" dirty="0">
                <a:latin typeface="Century Gothic"/>
                <a:cs typeface="Century Gothic"/>
              </a:rPr>
              <a:t>Custard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1077" y="2165501"/>
            <a:ext cx="1599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Sweet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Curry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Rice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44610" y="503682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lang="en-GB" sz="900" b="1">
                <a:latin typeface="Century Gothic"/>
                <a:cs typeface="Century Gothic"/>
              </a:rPr>
              <a:t> Fingers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4257" y="2158746"/>
            <a:ext cx="153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lang="en-GB" sz="900" b="1">
                <a:latin typeface="Century Gothic"/>
                <a:cs typeface="Century Gothic"/>
              </a:rPr>
              <a:t> Quorn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31405" y="2165501"/>
            <a:ext cx="1017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Macaroni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Cheese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26" name="object 26" descr="A brownie on a plate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4318" y="4130360"/>
            <a:ext cx="1225118" cy="121017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294121" y="3854322"/>
            <a:ext cx="1081405" cy="1513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Fruit Medley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8932" y="2520000"/>
            <a:ext cx="1134399" cy="11552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431403" y="3777488"/>
            <a:ext cx="14357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Orange &amp; Lemon Shortbread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30" name="object 30" descr="A plate of food on a wood table  Description automatically generate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5435" y="2486439"/>
            <a:ext cx="1146314" cy="1149642"/>
          </a:xfrm>
          <a:prstGeom prst="rect">
            <a:avLst/>
          </a:prstGeom>
        </p:spPr>
      </p:pic>
      <p:pic>
        <p:nvPicPr>
          <p:cNvPr id="35" name="object 18" descr="A plate of food with sauce and vegetables  Description automatically generated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1553" y="905735"/>
            <a:ext cx="987755" cy="1157605"/>
          </a:xfrm>
          <a:prstGeom prst="rect">
            <a:avLst/>
          </a:prstGeom>
        </p:spPr>
      </p:pic>
      <p:sp>
        <p:nvSpPr>
          <p:cNvPr id="36" name="object 4">
            <a:extLst>
              <a:ext uri="{FF2B5EF4-FFF2-40B4-BE49-F238E27FC236}">
                <a16:creationId xmlns:a16="http://schemas.microsoft.com/office/drawing/2014/main" id="{688AA3F4-C249-2A66-7917-5C35C41B6F41}"/>
              </a:ext>
            </a:extLst>
          </p:cNvPr>
          <p:cNvSpPr txBox="1"/>
          <p:nvPr/>
        </p:nvSpPr>
        <p:spPr>
          <a:xfrm>
            <a:off x="4983480" y="515188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Gammon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lang="en-GB" sz="900" b="1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</a:t>
            </a:r>
            <a:r>
              <a:rPr lang="en-GB" sz="900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37" name="object 12" descr="A plate of food  Description automatically generated with medium confidenc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4665" y="2508429"/>
            <a:ext cx="1134364" cy="1105662"/>
          </a:xfrm>
          <a:prstGeom prst="rect">
            <a:avLst/>
          </a:prstGeom>
        </p:spPr>
      </p:pic>
      <p:pic>
        <p:nvPicPr>
          <p:cNvPr id="38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6B8C0B88-E1FA-B1A7-E3EF-A4309AC178E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5675" y="902516"/>
            <a:ext cx="1205179" cy="1164043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FC007D8D-DED7-A1F7-1E1B-7BEDFD54202E}"/>
              </a:ext>
            </a:extLst>
          </p:cNvPr>
          <p:cNvSpPr txBox="1"/>
          <p:nvPr/>
        </p:nvSpPr>
        <p:spPr>
          <a:xfrm>
            <a:off x="1573708" y="513579"/>
            <a:ext cx="15863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Vegan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Meatballs</a:t>
            </a:r>
            <a:r>
              <a:rPr sz="900" b="1" spc="-25">
                <a:latin typeface="Century Gothic"/>
                <a:cs typeface="Century Gothic"/>
              </a:rPr>
              <a:t> in </a:t>
            </a: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Sauce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Spaghetti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7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8D39E5BC-81B0-5BC4-5EC6-0B7859582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7998"/>
          <a:stretch>
            <a:fillRect/>
          </a:stretch>
        </p:blipFill>
        <p:spPr bwMode="auto">
          <a:xfrm>
            <a:off x="5216923" y="4122305"/>
            <a:ext cx="1235150" cy="11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D2003845-AADC-A03B-DDC1-9B29B0E3D3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7" y="944537"/>
            <a:ext cx="985260" cy="1080000"/>
          </a:xfrm>
          <a:prstGeom prst="rect">
            <a:avLst/>
          </a:prstGeom>
        </p:spPr>
      </p:pic>
      <p:pic>
        <p:nvPicPr>
          <p:cNvPr id="19" name="Picture 18" descr="A cookie on a plate&#10;&#10;Description automatically generated">
            <a:extLst>
              <a:ext uri="{FF2B5EF4-FFF2-40B4-BE49-F238E27FC236}">
                <a16:creationId xmlns:a16="http://schemas.microsoft.com/office/drawing/2014/main" id="{1142BA68-D2A7-EA9C-F3CE-B2F50C34E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0815" r="13796" b="11491"/>
          <a:stretch/>
        </p:blipFill>
        <p:spPr>
          <a:xfrm>
            <a:off x="8603468" y="4132230"/>
            <a:ext cx="1157073" cy="1159439"/>
          </a:xfrm>
          <a:prstGeom prst="rect">
            <a:avLst/>
          </a:prstGeom>
        </p:spPr>
      </p:pic>
      <p:pic>
        <p:nvPicPr>
          <p:cNvPr id="21" name="Picture 20" descr="A cookie on a plate&#10;&#10;Description automatically generated">
            <a:extLst>
              <a:ext uri="{FF2B5EF4-FFF2-40B4-BE49-F238E27FC236}">
                <a16:creationId xmlns:a16="http://schemas.microsoft.com/office/drawing/2014/main" id="{8944A82E-036D-9711-C440-53D807D0D98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0815" r="13796" b="11491"/>
          <a:stretch/>
        </p:blipFill>
        <p:spPr>
          <a:xfrm>
            <a:off x="1827962" y="4095915"/>
            <a:ext cx="1077796" cy="1080000"/>
          </a:xfrm>
          <a:prstGeom prst="rect">
            <a:avLst/>
          </a:prstGeom>
        </p:spPr>
      </p:pic>
      <p:pic>
        <p:nvPicPr>
          <p:cNvPr id="10" name="Picture 9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28898E4D-7DD8-2AC0-9954-D63C1C1560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1851394" y="944537"/>
            <a:ext cx="1097608" cy="1080000"/>
          </a:xfrm>
          <a:prstGeom prst="rect">
            <a:avLst/>
          </a:prstGeom>
        </p:spPr>
      </p:pic>
      <p:pic>
        <p:nvPicPr>
          <p:cNvPr id="22" name="Picture 21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3AC33BDB-AB09-D120-8046-780E442315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20" y="927630"/>
            <a:ext cx="1280516" cy="1113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5333C-02E6-21E6-306C-56CD745E44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2889"/>
          <a:stretch>
            <a:fillRect/>
          </a:stretch>
        </p:blipFill>
        <p:spPr>
          <a:xfrm>
            <a:off x="1805824" y="2490110"/>
            <a:ext cx="1145387" cy="1142300"/>
          </a:xfrm>
          <a:prstGeom prst="rect">
            <a:avLst/>
          </a:prstGeom>
        </p:spPr>
      </p:pic>
      <p:pic>
        <p:nvPicPr>
          <p:cNvPr id="4" name="Picture 3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436F30AE-0027-5F4D-F275-C832CF35497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7013" t="151" r="9103" b="-1774"/>
          <a:stretch>
            <a:fillRect/>
          </a:stretch>
        </p:blipFill>
        <p:spPr>
          <a:xfrm flipH="1">
            <a:off x="8596701" y="2549456"/>
            <a:ext cx="1108364" cy="1088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7231" y="2113498"/>
            <a:ext cx="169792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Vegan </a:t>
            </a:r>
            <a:r>
              <a:rPr sz="900" b="1">
                <a:latin typeface="Century Gothic"/>
                <a:cs typeface="Century Gothic"/>
              </a:rPr>
              <a:t>Burger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in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</a:t>
            </a:r>
            <a:r>
              <a:rPr sz="900" b="1" spc="-5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bun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Potato </a:t>
            </a:r>
            <a:r>
              <a:rPr lang="en-GB" sz="900" b="1">
                <a:latin typeface="Century Gothic"/>
                <a:cs typeface="Century Gothic"/>
              </a:rPr>
              <a:t>Wedges</a:t>
            </a:r>
            <a:r>
              <a:rPr lang="en-GB" sz="900" b="1" spc="-15">
                <a:latin typeface="Century Gothic"/>
                <a:cs typeface="Century Gothic"/>
              </a:rPr>
              <a:t> </a:t>
            </a:r>
            <a:r>
              <a:rPr lang="en-GB" sz="900" b="1" spc="-50">
                <a:latin typeface="Century Gothic"/>
                <a:cs typeface="Century Gothic"/>
              </a:rPr>
              <a:t>&amp;</a:t>
            </a:r>
            <a:r>
              <a:rPr lang="en-GB" sz="900" b="1">
                <a:latin typeface="Century Gothic"/>
                <a:cs typeface="Century Gothic"/>
              </a:rPr>
              <a:t> Tomato</a:t>
            </a:r>
            <a:r>
              <a:rPr lang="en-GB" sz="900" b="1" spc="-25">
                <a:latin typeface="Century Gothic"/>
                <a:cs typeface="Century Gothic"/>
              </a:rPr>
              <a:t> </a:t>
            </a:r>
            <a:r>
              <a:rPr lang="en-GB"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2341" y="2175410"/>
            <a:ext cx="1518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Vegan</a:t>
            </a:r>
            <a:r>
              <a:rPr sz="900" b="1" spc="-5" dirty="0">
                <a:latin typeface="Century Gothic"/>
                <a:cs typeface="Century Gothic"/>
              </a:rPr>
              <a:t> </a:t>
            </a:r>
            <a:r>
              <a:rPr sz="900" b="1" spc="-10" dirty="0" err="1">
                <a:latin typeface="Century Gothic"/>
                <a:cs typeface="Century Gothic"/>
              </a:rPr>
              <a:t>Bologn</a:t>
            </a:r>
            <a:r>
              <a:rPr lang="en-GB" sz="900" b="1" spc="-10" dirty="0">
                <a:latin typeface="Century Gothic"/>
                <a:cs typeface="Century Gothic"/>
              </a:rPr>
              <a:t>e</a:t>
            </a:r>
            <a:r>
              <a:rPr sz="900" b="1" spc="-10" dirty="0">
                <a:latin typeface="Century Gothic"/>
                <a:cs typeface="Century Gothic"/>
              </a:rPr>
              <a:t>se</a:t>
            </a:r>
            <a:r>
              <a:rPr lang="en-GB" sz="900" b="1" spc="-10" dirty="0">
                <a:latin typeface="Century Gothic"/>
                <a:cs typeface="Century Gothic"/>
              </a:rPr>
              <a:t> with Pasta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0313" y="2182748"/>
            <a:ext cx="14494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Vegetable Loaf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3521" y="501777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Greek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Chicken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Pitta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Rice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Tzatziki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4610" y="501777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lang="en-GB" sz="900" b="1" spc="-35">
                <a:latin typeface="Century Gothic"/>
                <a:cs typeface="Century Gothic"/>
              </a:rPr>
              <a:t>Fingers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3252" y="3795141"/>
            <a:ext cx="13392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Apple Pie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Custard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1385" y="3785361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Iced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Vanilla Sponge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2070" y="515188"/>
            <a:ext cx="1473835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Pork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Roast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7566" y="2189734"/>
            <a:ext cx="153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Tomato Pasta Bake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5017" y="3790433"/>
            <a:ext cx="11858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Ice Cream with Peaches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2" name="object 22" descr="A plate of spaghetti and vegetables  Description automatically generated with low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6083" y="2530894"/>
            <a:ext cx="1111745" cy="115722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526207" y="2142490"/>
            <a:ext cx="13449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900" b="1">
                <a:latin typeface="Century Gothic"/>
                <a:cs typeface="Century Gothic"/>
              </a:rPr>
              <a:t>Cheese</a:t>
            </a:r>
            <a:r>
              <a:rPr lang="en-US" sz="900" b="1" spc="-25">
                <a:latin typeface="Century Gothic"/>
                <a:cs typeface="Century Gothic"/>
              </a:rPr>
              <a:t> </a:t>
            </a:r>
            <a:r>
              <a:rPr lang="en-US" sz="900" b="1">
                <a:latin typeface="Century Gothic"/>
                <a:cs typeface="Century Gothic"/>
              </a:rPr>
              <a:t>and</a:t>
            </a:r>
            <a:r>
              <a:rPr lang="en-US" sz="900" b="1" spc="-20">
                <a:latin typeface="Century Gothic"/>
                <a:cs typeface="Century Gothic"/>
              </a:rPr>
              <a:t> Bean </a:t>
            </a:r>
            <a:r>
              <a:rPr lang="en-US" sz="900" b="1">
                <a:latin typeface="Century Gothic"/>
                <a:cs typeface="Century Gothic"/>
              </a:rPr>
              <a:t>Pasty</a:t>
            </a:r>
            <a:r>
              <a:rPr lang="en-US" sz="900" b="1" spc="-30">
                <a:latin typeface="Century Gothic"/>
                <a:cs typeface="Century Gothic"/>
              </a:rPr>
              <a:t> </a:t>
            </a:r>
            <a:r>
              <a:rPr lang="en-US" sz="900" b="1">
                <a:latin typeface="Century Gothic"/>
                <a:cs typeface="Century Gothic"/>
              </a:rPr>
              <a:t>with</a:t>
            </a:r>
            <a:r>
              <a:rPr lang="en-US"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6563" y="3816156"/>
            <a:ext cx="12822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Chocolate Shortbread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9232" y="537438"/>
            <a:ext cx="13982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Spaghetti Meatballs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27" name="object 27" descr="A piece of cake with white frosting on a plate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2857" y="4139311"/>
            <a:ext cx="1134427" cy="11372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7690" y="853325"/>
            <a:ext cx="1149857" cy="1210932"/>
          </a:xfrm>
          <a:prstGeom prst="rect">
            <a:avLst/>
          </a:prstGeom>
        </p:spPr>
      </p:pic>
      <p:sp>
        <p:nvSpPr>
          <p:cNvPr id="36" name="object 29"/>
          <p:cNvSpPr txBox="1"/>
          <p:nvPr/>
        </p:nvSpPr>
        <p:spPr>
          <a:xfrm>
            <a:off x="7026083" y="3780536"/>
            <a:ext cx="1044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Summer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10" dirty="0">
                <a:latin typeface="Century Gothic"/>
                <a:cs typeface="Century Gothic"/>
              </a:rPr>
              <a:t>Lemon </a:t>
            </a:r>
            <a:r>
              <a:rPr sz="900" b="1" dirty="0">
                <a:latin typeface="Century Gothic"/>
                <a:cs typeface="Century Gothic"/>
              </a:rPr>
              <a:t>Cake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37" name="object 32" descr="A plate of ice cream and peaches  Description automatically generate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6535" y="4146378"/>
            <a:ext cx="1123810" cy="1123086"/>
          </a:xfrm>
          <a:prstGeom prst="rect">
            <a:avLst/>
          </a:prstGeom>
        </p:spPr>
      </p:pic>
      <p:pic>
        <p:nvPicPr>
          <p:cNvPr id="38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9F322B31-6D44-9BE1-82BD-90331048042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5675" y="881799"/>
            <a:ext cx="1205179" cy="1164043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607A219D-5C69-AFB9-E239-E0DE3BE6EF98}"/>
              </a:ext>
            </a:extLst>
          </p:cNvPr>
          <p:cNvSpPr txBox="1"/>
          <p:nvPr/>
        </p:nvSpPr>
        <p:spPr>
          <a:xfrm>
            <a:off x="1656335" y="543850"/>
            <a:ext cx="1574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Summer </a:t>
            </a:r>
            <a:r>
              <a:rPr sz="900" b="1">
                <a:latin typeface="Century Gothic"/>
                <a:cs typeface="Century Gothic"/>
              </a:rPr>
              <a:t>Pizza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Herby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New </a:t>
            </a:r>
            <a:r>
              <a:rPr sz="900" b="1" spc="-10">
                <a:latin typeface="Century Gothic"/>
                <a:cs typeface="Century Gothic"/>
              </a:rPr>
              <a:t>Potatoes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406FD-C0CA-5548-0A63-6D69DD55E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474" y="2576198"/>
            <a:ext cx="1148201" cy="1092397"/>
          </a:xfrm>
          <a:prstGeom prst="rect">
            <a:avLst/>
          </a:prstGeom>
        </p:spPr>
      </p:pic>
      <p:pic>
        <p:nvPicPr>
          <p:cNvPr id="12" name="Picture 11" descr="A brown cookie on a plate&#10;&#10;AI-generated content may be incorrect.">
            <a:extLst>
              <a:ext uri="{FF2B5EF4-FFF2-40B4-BE49-F238E27FC236}">
                <a16:creationId xmlns:a16="http://schemas.microsoft.com/office/drawing/2014/main" id="{9B3D1F22-7152-8FEC-2D2B-77FB09BC4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r="4547" b="5733"/>
          <a:stretch>
            <a:fillRect/>
          </a:stretch>
        </p:blipFill>
        <p:spPr>
          <a:xfrm>
            <a:off x="1830464" y="4132326"/>
            <a:ext cx="1134427" cy="1151190"/>
          </a:xfrm>
          <a:prstGeom prst="rect">
            <a:avLst/>
          </a:prstGeom>
        </p:spPr>
      </p:pic>
      <p:pic>
        <p:nvPicPr>
          <p:cNvPr id="14" name="Picture 13" descr="A plate of food with a burger and fries&#10;&#10;AI-generated content may be incorrect.">
            <a:extLst>
              <a:ext uri="{FF2B5EF4-FFF2-40B4-BE49-F238E27FC236}">
                <a16:creationId xmlns:a16="http://schemas.microsoft.com/office/drawing/2014/main" id="{AD7AA652-58E2-F520-45D8-5DB020EED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09" y="2585949"/>
            <a:ext cx="1180440" cy="1080000"/>
          </a:xfrm>
          <a:prstGeom prst="rect">
            <a:avLst/>
          </a:prstGeom>
        </p:spPr>
      </p:pic>
      <p:pic>
        <p:nvPicPr>
          <p:cNvPr id="19" name="Picture 18" descr="A plate of pasta and broccoli&#10;&#10;AI-generated content may be incorrect.">
            <a:extLst>
              <a:ext uri="{FF2B5EF4-FFF2-40B4-BE49-F238E27FC236}">
                <a16:creationId xmlns:a16="http://schemas.microsoft.com/office/drawing/2014/main" id="{1F0FC150-EE19-AF90-269D-7E0F2977EA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40" y="2440583"/>
            <a:ext cx="1092224" cy="1202522"/>
          </a:xfrm>
          <a:prstGeom prst="rect">
            <a:avLst/>
          </a:prstGeom>
        </p:spPr>
      </p:pic>
      <p:pic>
        <p:nvPicPr>
          <p:cNvPr id="21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498FE1D1-80FA-6917-1537-7AC1415C281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1762" y="838707"/>
            <a:ext cx="1206982" cy="1201039"/>
          </a:xfrm>
          <a:prstGeom prst="rect">
            <a:avLst/>
          </a:prstGeom>
        </p:spPr>
      </p:pic>
      <p:pic>
        <p:nvPicPr>
          <p:cNvPr id="28" name="Picture 27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8284ACB2-C121-3872-CBC9-4AE1840CE3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7666"/>
          <a:stretch>
            <a:fillRect/>
          </a:stretch>
        </p:blipFill>
        <p:spPr>
          <a:xfrm>
            <a:off x="5259398" y="2506846"/>
            <a:ext cx="1111745" cy="1131585"/>
          </a:xfrm>
          <a:prstGeom prst="rect">
            <a:avLst/>
          </a:prstGeom>
        </p:spPr>
      </p:pic>
      <p:pic>
        <p:nvPicPr>
          <p:cNvPr id="13" name="Picture 12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C11A424F-BEAA-F72A-BF25-C2BA83ED9A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3535310" y="841007"/>
            <a:ext cx="1097608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0B762-CF90-FF41-FD4B-201BA15CF5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/>
          <a:stretch>
            <a:fillRect/>
          </a:stretch>
        </p:blipFill>
        <p:spPr>
          <a:xfrm>
            <a:off x="3457551" y="4110070"/>
            <a:ext cx="1212556" cy="1195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B7617-B5C6-3277-3945-67EDE2A371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"/>
          <a:stretch>
            <a:fillRect/>
          </a:stretch>
        </p:blipFill>
        <p:spPr>
          <a:xfrm>
            <a:off x="1807459" y="873573"/>
            <a:ext cx="1272552" cy="1157223"/>
          </a:xfrm>
          <a:prstGeom prst="rect">
            <a:avLst/>
          </a:prstGeom>
        </p:spPr>
      </p:pic>
      <p:pic>
        <p:nvPicPr>
          <p:cNvPr id="31" name="Picture 30" descr="A piece of food on a plate&#10;&#10;AI-generated content may be incorrect.">
            <a:extLst>
              <a:ext uri="{FF2B5EF4-FFF2-40B4-BE49-F238E27FC236}">
                <a16:creationId xmlns:a16="http://schemas.microsoft.com/office/drawing/2014/main" id="{3F6EAA12-3697-DDD2-3AC4-FC37ACE7CCF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0972" r="-541" b="6847"/>
          <a:stretch>
            <a:fillRect/>
          </a:stretch>
        </p:blipFill>
        <p:spPr>
          <a:xfrm>
            <a:off x="7025747" y="4144983"/>
            <a:ext cx="1128968" cy="1162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4fce54-b708-4620-8160-9cec8758ccdd">
      <Terms xmlns="http://schemas.microsoft.com/office/infopath/2007/PartnerControls"/>
    </lcf76f155ced4ddcb4097134ff3c332f>
    <TaxCatchAll xmlns="d09f1efa-d521-4178-98fe-58ad62d8b1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EB6E874D7344CB839FFE3FBC5034C" ma:contentTypeVersion="14" ma:contentTypeDescription="Create a new document." ma:contentTypeScope="" ma:versionID="bcf8f90802f058d2dcd2ee19b1de1634">
  <xsd:schema xmlns:xsd="http://www.w3.org/2001/XMLSchema" xmlns:xs="http://www.w3.org/2001/XMLSchema" xmlns:p="http://schemas.microsoft.com/office/2006/metadata/properties" xmlns:ns2="8d4fce54-b708-4620-8160-9cec8758ccdd" xmlns:ns3="d09f1efa-d521-4178-98fe-58ad62d8b10d" targetNamespace="http://schemas.microsoft.com/office/2006/metadata/properties" ma:root="true" ma:fieldsID="1434f131083a38d59a2b043eaa50485f" ns2:_="" ns3:_="">
    <xsd:import namespace="8d4fce54-b708-4620-8160-9cec8758ccdd"/>
    <xsd:import namespace="d09f1efa-d521-4178-98fe-58ad62d8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fce54-b708-4620-8160-9cec8758cc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f1efa-d521-4178-98fe-58ad62d8b1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77d1e4-dae1-403a-8239-4f107153cd7e}" ma:internalName="TaxCatchAll" ma:showField="CatchAllData" ma:web="d09f1efa-d521-4178-98fe-58ad62d8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8E7B40-7025-478C-8943-710C3E1C0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606D0-0A65-494D-BF46-5671C99CDCB1}">
  <ds:schemaRefs>
    <ds:schemaRef ds:uri="http://schemas.microsoft.com/office/2006/metadata/properties"/>
    <ds:schemaRef ds:uri="8d4fce54-b708-4620-8160-9cec8758ccdd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9f1efa-d521-4178-98fe-58ad62d8b10d"/>
  </ds:schemaRefs>
</ds:datastoreItem>
</file>

<file path=customXml/itemProps3.xml><?xml version="1.0" encoding="utf-8"?>
<ds:datastoreItem xmlns:ds="http://schemas.openxmlformats.org/officeDocument/2006/customXml" ds:itemID="{14FB0131-95FE-404A-AE78-9F67585E6550}">
  <ds:schemaRefs>
    <ds:schemaRef ds:uri="8d4fce54-b708-4620-8160-9cec8758ccdd"/>
    <ds:schemaRef ds:uri="d09f1efa-d521-4178-98fe-58ad62d8b1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250</Words>
  <Application>Microsoft Office PowerPoint</Application>
  <PresentationFormat>A4 Paper (210x297 mm)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School Admin</cp:lastModifiedBy>
  <cp:revision>13</cp:revision>
  <cp:lastPrinted>2026-01-22T11:46:22Z</cp:lastPrinted>
  <dcterms:created xsi:type="dcterms:W3CDTF">2025-12-10T15:59:11Z</dcterms:created>
  <dcterms:modified xsi:type="dcterms:W3CDTF">2026-02-24T09:00:01Z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2025-12-10T00:00:00Z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0x010100C9DEB6E874D7344CB839FFE3FBC5034C</vt:lpwstr>
  </property>
  <property fmtid="{D5CDD505-2E9C-101B-9397-08002B2CF9AE}" pid="7" name="MediaServiceImageTags">
    <vt:lpwstr/>
  </property>
</Properties>
</file>