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sldIdLst>
    <p:sldId id="276" r:id="rId5"/>
    <p:sldId id="277" r:id="rId6"/>
    <p:sldId id="275" r:id="rId7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F811E5-B371-6A28-BF9A-0F57DE4B7A28}" name="Alice Brealy" initials="AB" userId="S::abrealy@caterlinkltd.co.uk::702f5e84-6c0f-4bcb-baa0-ae526eff269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ysop" initials="s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CC"/>
    <a:srgbClr val="FFF0D2"/>
    <a:srgbClr val="C9FFFB"/>
    <a:srgbClr val="FF4343"/>
    <a:srgbClr val="00C8BA"/>
    <a:srgbClr val="C5FFFB"/>
    <a:srgbClr val="00968B"/>
    <a:srgbClr val="009E93"/>
    <a:srgbClr val="006D64"/>
    <a:srgbClr val="54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B50B68-B4AB-4B6B-88F6-D7CAFD1994BF}" v="4" dt="2024-09-18T15:20:44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3" autoAdjust="0"/>
    <p:restoredTop sz="95300" autoAdjust="0"/>
  </p:normalViewPr>
  <p:slideViewPr>
    <p:cSldViewPr snapToGrid="0">
      <p:cViewPr varScale="1">
        <p:scale>
          <a:sx n="114" d="100"/>
          <a:sy n="114" d="100"/>
        </p:scale>
        <p:origin x="918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commentAuthors" Target="commentAuthors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 Webley" userId="76c9a64d-15bc-4bad-91f5-dc8bb5d2b598" providerId="ADAL" clId="{5FB50B68-B4AB-4B6B-88F6-D7CAFD1994BF}"/>
    <pc:docChg chg="modSld">
      <pc:chgData name="Meg Webley" userId="76c9a64d-15bc-4bad-91f5-dc8bb5d2b598" providerId="ADAL" clId="{5FB50B68-B4AB-4B6B-88F6-D7CAFD1994BF}" dt="2024-09-18T15:38:02.461" v="89" actId="20577"/>
      <pc:docMkLst>
        <pc:docMk/>
      </pc:docMkLst>
      <pc:sldChg chg="addSp modSp mod">
        <pc:chgData name="Meg Webley" userId="76c9a64d-15bc-4bad-91f5-dc8bb5d2b598" providerId="ADAL" clId="{5FB50B68-B4AB-4B6B-88F6-D7CAFD1994BF}" dt="2024-09-18T15:21:08.929" v="48" actId="34135"/>
        <pc:sldMkLst>
          <pc:docMk/>
          <pc:sldMk cId="3142178481" sldId="275"/>
        </pc:sldMkLst>
        <pc:spChg chg="mod">
          <ac:chgData name="Meg Webley" userId="76c9a64d-15bc-4bad-91f5-dc8bb5d2b598" providerId="ADAL" clId="{5FB50B68-B4AB-4B6B-88F6-D7CAFD1994BF}" dt="2024-09-18T15:03:16.799" v="37" actId="1076"/>
          <ac:spMkLst>
            <pc:docMk/>
            <pc:sldMk cId="3142178481" sldId="275"/>
            <ac:spMk id="24" creationId="{43B2D603-6A8E-C89E-CCDC-062A588BBECB}"/>
          </ac:spMkLst>
        </pc:spChg>
        <pc:spChg chg="mod">
          <ac:chgData name="Meg Webley" userId="76c9a64d-15bc-4bad-91f5-dc8bb5d2b598" providerId="ADAL" clId="{5FB50B68-B4AB-4B6B-88F6-D7CAFD1994BF}" dt="2024-09-18T15:02:42.804" v="26" actId="1076"/>
          <ac:spMkLst>
            <pc:docMk/>
            <pc:sldMk cId="3142178481" sldId="275"/>
            <ac:spMk id="38" creationId="{D3F40D56-04A8-7ED1-6D20-FBFDB171C96A}"/>
          </ac:spMkLst>
        </pc:spChg>
        <pc:picChg chg="add mod">
          <ac:chgData name="Meg Webley" userId="76c9a64d-15bc-4bad-91f5-dc8bb5d2b598" providerId="ADAL" clId="{5FB50B68-B4AB-4B6B-88F6-D7CAFD1994BF}" dt="2024-09-18T15:21:08.929" v="48" actId="34135"/>
          <ac:picMkLst>
            <pc:docMk/>
            <pc:sldMk cId="3142178481" sldId="275"/>
            <ac:picMk id="10" creationId="{6798205C-65DA-573B-05A1-0CC273402AEA}"/>
          </ac:picMkLst>
        </pc:picChg>
        <pc:picChg chg="mod">
          <ac:chgData name="Meg Webley" userId="76c9a64d-15bc-4bad-91f5-dc8bb5d2b598" providerId="ADAL" clId="{5FB50B68-B4AB-4B6B-88F6-D7CAFD1994BF}" dt="2024-09-18T15:21:08.929" v="48" actId="34135"/>
          <ac:picMkLst>
            <pc:docMk/>
            <pc:sldMk cId="3142178481" sldId="275"/>
            <ac:picMk id="16" creationId="{4405DE55-1D04-AFEC-3AB6-AD93A3086A99}"/>
          </ac:picMkLst>
        </pc:picChg>
      </pc:sldChg>
      <pc:sldChg chg="modSp mod">
        <pc:chgData name="Meg Webley" userId="76c9a64d-15bc-4bad-91f5-dc8bb5d2b598" providerId="ADAL" clId="{5FB50B68-B4AB-4B6B-88F6-D7CAFD1994BF}" dt="2024-09-18T15:38:02.461" v="89" actId="20577"/>
        <pc:sldMkLst>
          <pc:docMk/>
          <pc:sldMk cId="3134119829" sldId="276"/>
        </pc:sldMkLst>
        <pc:spChg chg="mod">
          <ac:chgData name="Meg Webley" userId="76c9a64d-15bc-4bad-91f5-dc8bb5d2b598" providerId="ADAL" clId="{5FB50B68-B4AB-4B6B-88F6-D7CAFD1994BF}" dt="2024-09-18T15:38:02.461" v="89" actId="20577"/>
          <ac:spMkLst>
            <pc:docMk/>
            <pc:sldMk cId="3134119829" sldId="276"/>
            <ac:spMk id="21" creationId="{30BB506A-6B50-D093-9FB0-A0838EAB3442}"/>
          </ac:spMkLst>
        </pc:spChg>
        <pc:spChg chg="mod">
          <ac:chgData name="Meg Webley" userId="76c9a64d-15bc-4bad-91f5-dc8bb5d2b598" providerId="ADAL" clId="{5FB50B68-B4AB-4B6B-88F6-D7CAFD1994BF}" dt="2024-09-18T15:34:51.396" v="61" actId="20577"/>
          <ac:spMkLst>
            <pc:docMk/>
            <pc:sldMk cId="3134119829" sldId="276"/>
            <ac:spMk id="52" creationId="{2215EFFF-9004-6297-2997-C76A089B0947}"/>
          </ac:spMkLst>
        </pc:spChg>
      </pc:sldChg>
    </pc:docChg>
  </pc:docChgLst>
  <pc:docChgLst>
    <pc:chgData name="Meg Webley" userId="76c9a64d-15bc-4bad-91f5-dc8bb5d2b598" providerId="ADAL" clId="{3F5B4184-43D9-4D33-9118-1CFA0FE52C52}"/>
    <pc:docChg chg="undo custSel modSld">
      <pc:chgData name="Meg Webley" userId="76c9a64d-15bc-4bad-91f5-dc8bb5d2b598" providerId="ADAL" clId="{3F5B4184-43D9-4D33-9118-1CFA0FE52C52}" dt="2024-08-02T09:24:52.648" v="205" actId="20577"/>
      <pc:docMkLst>
        <pc:docMk/>
      </pc:docMkLst>
      <pc:sldChg chg="addSp delSp modSp mod">
        <pc:chgData name="Meg Webley" userId="76c9a64d-15bc-4bad-91f5-dc8bb5d2b598" providerId="ADAL" clId="{3F5B4184-43D9-4D33-9118-1CFA0FE52C52}" dt="2024-08-02T09:24:52.648" v="205" actId="20577"/>
        <pc:sldMkLst>
          <pc:docMk/>
          <pc:sldMk cId="3142178481" sldId="275"/>
        </pc:sldMkLst>
        <pc:spChg chg="mod">
          <ac:chgData name="Meg Webley" userId="76c9a64d-15bc-4bad-91f5-dc8bb5d2b598" providerId="ADAL" clId="{3F5B4184-43D9-4D33-9118-1CFA0FE52C52}" dt="2024-07-23T14:50:09.258" v="63" actId="20577"/>
          <ac:spMkLst>
            <pc:docMk/>
            <pc:sldMk cId="3142178481" sldId="275"/>
            <ac:spMk id="25" creationId="{52BA8B72-756E-9D14-1A1C-00FF6ED7D239}"/>
          </ac:spMkLst>
        </pc:spChg>
        <pc:spChg chg="mod">
          <ac:chgData name="Meg Webley" userId="76c9a64d-15bc-4bad-91f5-dc8bb5d2b598" providerId="ADAL" clId="{3F5B4184-43D9-4D33-9118-1CFA0FE52C52}" dt="2024-08-02T09:24:52.648" v="205" actId="20577"/>
          <ac:spMkLst>
            <pc:docMk/>
            <pc:sldMk cId="3142178481" sldId="275"/>
            <ac:spMk id="26" creationId="{27AB1493-A13C-41B4-3425-B45456DD7BB5}"/>
          </ac:spMkLst>
        </pc:spChg>
        <pc:spChg chg="mod">
          <ac:chgData name="Meg Webley" userId="76c9a64d-15bc-4bad-91f5-dc8bb5d2b598" providerId="ADAL" clId="{3F5B4184-43D9-4D33-9118-1CFA0FE52C52}" dt="2024-07-23T14:50:46.585" v="123" actId="20577"/>
          <ac:spMkLst>
            <pc:docMk/>
            <pc:sldMk cId="3142178481" sldId="275"/>
            <ac:spMk id="28" creationId="{CBA623F9-E490-3A42-0042-BA8EC0A173D1}"/>
          </ac:spMkLst>
        </pc:spChg>
        <pc:spChg chg="mod">
          <ac:chgData name="Meg Webley" userId="76c9a64d-15bc-4bad-91f5-dc8bb5d2b598" providerId="ADAL" clId="{3F5B4184-43D9-4D33-9118-1CFA0FE52C52}" dt="2024-07-23T15:26:41.642" v="151" actId="20577"/>
          <ac:spMkLst>
            <pc:docMk/>
            <pc:sldMk cId="3142178481" sldId="275"/>
            <ac:spMk id="32" creationId="{03ED6FC3-59BA-76DC-660B-635F53DC9CCE}"/>
          </ac:spMkLst>
        </pc:spChg>
        <pc:picChg chg="add mod">
          <ac:chgData name="Meg Webley" userId="76c9a64d-15bc-4bad-91f5-dc8bb5d2b598" providerId="ADAL" clId="{3F5B4184-43D9-4D33-9118-1CFA0FE52C52}" dt="2024-07-23T14:50:04.109" v="51" actId="1076"/>
          <ac:picMkLst>
            <pc:docMk/>
            <pc:sldMk cId="3142178481" sldId="275"/>
            <ac:picMk id="3" creationId="{961DD095-AEEB-D035-1A58-BAC52AD734E7}"/>
          </ac:picMkLst>
        </pc:picChg>
        <pc:picChg chg="add mod">
          <ac:chgData name="Meg Webley" userId="76c9a64d-15bc-4bad-91f5-dc8bb5d2b598" providerId="ADAL" clId="{3F5B4184-43D9-4D33-9118-1CFA0FE52C52}" dt="2024-07-23T14:51:07.425" v="124"/>
          <ac:picMkLst>
            <pc:docMk/>
            <pc:sldMk cId="3142178481" sldId="275"/>
            <ac:picMk id="4" creationId="{34768DEA-C8F6-91A1-89B8-5BB3FA617065}"/>
          </ac:picMkLst>
        </pc:picChg>
        <pc:picChg chg="ord">
          <ac:chgData name="Meg Webley" userId="76c9a64d-15bc-4bad-91f5-dc8bb5d2b598" providerId="ADAL" clId="{3F5B4184-43D9-4D33-9118-1CFA0FE52C52}" dt="2024-07-23T14:51:12.260" v="125" actId="167"/>
          <ac:picMkLst>
            <pc:docMk/>
            <pc:sldMk cId="3142178481" sldId="275"/>
            <ac:picMk id="5" creationId="{FD6DE1DE-53AD-497A-E337-A126A6811835}"/>
          </ac:picMkLst>
        </pc:picChg>
        <pc:picChg chg="del mod">
          <ac:chgData name="Meg Webley" userId="76c9a64d-15bc-4bad-91f5-dc8bb5d2b598" providerId="ADAL" clId="{3F5B4184-43D9-4D33-9118-1CFA0FE52C52}" dt="2024-08-02T09:24:17.920" v="175" actId="21"/>
          <ac:picMkLst>
            <pc:docMk/>
            <pc:sldMk cId="3142178481" sldId="275"/>
            <ac:picMk id="18" creationId="{216413DC-E652-EA17-DD5D-44F5410E7D12}"/>
          </ac:picMkLst>
        </pc:picChg>
        <pc:picChg chg="ord">
          <ac:chgData name="Meg Webley" userId="76c9a64d-15bc-4bad-91f5-dc8bb5d2b598" providerId="ADAL" clId="{3F5B4184-43D9-4D33-9118-1CFA0FE52C52}" dt="2024-07-23T14:48:38.257" v="22" actId="167"/>
          <ac:picMkLst>
            <pc:docMk/>
            <pc:sldMk cId="3142178481" sldId="275"/>
            <ac:picMk id="22" creationId="{20A445B9-3302-C04C-325E-EAE3C47EBD33}"/>
          </ac:picMkLst>
        </pc:picChg>
        <pc:picChg chg="del">
          <ac:chgData name="Meg Webley" userId="76c9a64d-15bc-4bad-91f5-dc8bb5d2b598" providerId="ADAL" clId="{3F5B4184-43D9-4D33-9118-1CFA0FE52C52}" dt="2024-07-23T14:51:14.378" v="126" actId="478"/>
          <ac:picMkLst>
            <pc:docMk/>
            <pc:sldMk cId="3142178481" sldId="275"/>
            <ac:picMk id="23" creationId="{D5BFBA59-FBC1-088C-F90F-779A85CF7673}"/>
          </ac:picMkLst>
        </pc:picChg>
        <pc:picChg chg="del">
          <ac:chgData name="Meg Webley" userId="76c9a64d-15bc-4bad-91f5-dc8bb5d2b598" providerId="ADAL" clId="{3F5B4184-43D9-4D33-9118-1CFA0FE52C52}" dt="2024-07-23T14:49:32.432" v="23" actId="478"/>
          <ac:picMkLst>
            <pc:docMk/>
            <pc:sldMk cId="3142178481" sldId="275"/>
            <ac:picMk id="33" creationId="{41899AAE-DAA4-86AF-EEE4-DC160A491764}"/>
          </ac:picMkLst>
        </pc:picChg>
        <pc:picChg chg="add mod">
          <ac:chgData name="Meg Webley" userId="76c9a64d-15bc-4bad-91f5-dc8bb5d2b598" providerId="ADAL" clId="{3F5B4184-43D9-4D33-9118-1CFA0FE52C52}" dt="2024-08-02T09:24:15.733" v="174"/>
          <ac:picMkLst>
            <pc:docMk/>
            <pc:sldMk cId="3142178481" sldId="275"/>
            <ac:picMk id="33" creationId="{B2375331-3C29-D432-2282-4C110CC3631F}"/>
          </ac:picMkLst>
        </pc:picChg>
        <pc:picChg chg="del">
          <ac:chgData name="Meg Webley" userId="76c9a64d-15bc-4bad-91f5-dc8bb5d2b598" providerId="ADAL" clId="{3F5B4184-43D9-4D33-9118-1CFA0FE52C52}" dt="2024-07-23T14:50:17.616" v="64" actId="478"/>
          <ac:picMkLst>
            <pc:docMk/>
            <pc:sldMk cId="3142178481" sldId="275"/>
            <ac:picMk id="45" creationId="{2965A942-D095-587B-4D4E-7006D16BC3BA}"/>
          </ac:picMkLst>
        </pc:picChg>
      </pc:sldChg>
      <pc:sldChg chg="modSp mod">
        <pc:chgData name="Meg Webley" userId="76c9a64d-15bc-4bad-91f5-dc8bb5d2b598" providerId="ADAL" clId="{3F5B4184-43D9-4D33-9118-1CFA0FE52C52}" dt="2024-07-23T14:20:23.449" v="21" actId="20577"/>
        <pc:sldMkLst>
          <pc:docMk/>
          <pc:sldMk cId="3134119829" sldId="276"/>
        </pc:sldMkLst>
        <pc:spChg chg="mod">
          <ac:chgData name="Meg Webley" userId="76c9a64d-15bc-4bad-91f5-dc8bb5d2b598" providerId="ADAL" clId="{3F5B4184-43D9-4D33-9118-1CFA0FE52C52}" dt="2024-07-23T14:20:01.322" v="13" actId="20577"/>
          <ac:spMkLst>
            <pc:docMk/>
            <pc:sldMk cId="3134119829" sldId="276"/>
            <ac:spMk id="30" creationId="{21C84D80-E623-D08A-62AA-C2A83F1ABF6D}"/>
          </ac:spMkLst>
        </pc:spChg>
        <pc:spChg chg="mod">
          <ac:chgData name="Meg Webley" userId="76c9a64d-15bc-4bad-91f5-dc8bb5d2b598" providerId="ADAL" clId="{3F5B4184-43D9-4D33-9118-1CFA0FE52C52}" dt="2024-07-23T14:20:23.449" v="21" actId="20577"/>
          <ac:spMkLst>
            <pc:docMk/>
            <pc:sldMk cId="3134119829" sldId="276"/>
            <ac:spMk id="37" creationId="{FC1E720E-FA61-D153-A806-37D3F269288F}"/>
          </ac:spMkLst>
        </pc:spChg>
      </pc:sldChg>
      <pc:sldChg chg="addSp delSp modSp mod">
        <pc:chgData name="Meg Webley" userId="76c9a64d-15bc-4bad-91f5-dc8bb5d2b598" providerId="ADAL" clId="{3F5B4184-43D9-4D33-9118-1CFA0FE52C52}" dt="2024-08-02T09:24:33.735" v="193" actId="20577"/>
        <pc:sldMkLst>
          <pc:docMk/>
          <pc:sldMk cId="2400545624" sldId="277"/>
        </pc:sldMkLst>
        <pc:spChg chg="mod">
          <ac:chgData name="Meg Webley" userId="76c9a64d-15bc-4bad-91f5-dc8bb5d2b598" providerId="ADAL" clId="{3F5B4184-43D9-4D33-9118-1CFA0FE52C52}" dt="2024-07-26T10:46:33.402" v="171" actId="20577"/>
          <ac:spMkLst>
            <pc:docMk/>
            <pc:sldMk cId="2400545624" sldId="277"/>
            <ac:spMk id="23" creationId="{D8F3B1CA-405B-FADB-37A3-8B3D37CAA960}"/>
          </ac:spMkLst>
        </pc:spChg>
        <pc:spChg chg="mod">
          <ac:chgData name="Meg Webley" userId="76c9a64d-15bc-4bad-91f5-dc8bb5d2b598" providerId="ADAL" clId="{3F5B4184-43D9-4D33-9118-1CFA0FE52C52}" dt="2024-08-02T09:24:33.735" v="193" actId="20577"/>
          <ac:spMkLst>
            <pc:docMk/>
            <pc:sldMk cId="2400545624" sldId="277"/>
            <ac:spMk id="52" creationId="{60B5CC6B-AA49-B009-97E8-A69A56994A22}"/>
          </ac:spMkLst>
        </pc:spChg>
        <pc:picChg chg="add mod">
          <ac:chgData name="Meg Webley" userId="76c9a64d-15bc-4bad-91f5-dc8bb5d2b598" providerId="ADAL" clId="{3F5B4184-43D9-4D33-9118-1CFA0FE52C52}" dt="2024-08-02T09:24:24.136" v="177" actId="1076"/>
          <ac:picMkLst>
            <pc:docMk/>
            <pc:sldMk cId="2400545624" sldId="277"/>
            <ac:picMk id="4" creationId="{216413DC-E652-EA17-DD5D-44F5410E7D12}"/>
          </ac:picMkLst>
        </pc:picChg>
        <pc:picChg chg="ord">
          <ac:chgData name="Meg Webley" userId="76c9a64d-15bc-4bad-91f5-dc8bb5d2b598" providerId="ADAL" clId="{3F5B4184-43D9-4D33-9118-1CFA0FE52C52}" dt="2024-07-23T14:51:17.534" v="127" actId="167"/>
          <ac:picMkLst>
            <pc:docMk/>
            <pc:sldMk cId="2400545624" sldId="277"/>
            <ac:picMk id="5" creationId="{FD6DE1DE-53AD-497A-E337-A126A6811835}"/>
          </ac:picMkLst>
        </pc:picChg>
        <pc:picChg chg="del">
          <ac:chgData name="Meg Webley" userId="76c9a64d-15bc-4bad-91f5-dc8bb5d2b598" providerId="ADAL" clId="{3F5B4184-43D9-4D33-9118-1CFA0FE52C52}" dt="2024-08-02T09:24:12.617" v="172" actId="21"/>
          <ac:picMkLst>
            <pc:docMk/>
            <pc:sldMk cId="2400545624" sldId="277"/>
            <ac:picMk id="33" creationId="{B2375331-3C29-D432-2282-4C110CC3631F}"/>
          </ac:picMkLst>
        </pc:picChg>
        <pc:picChg chg="ord">
          <ac:chgData name="Meg Webley" userId="76c9a64d-15bc-4bad-91f5-dc8bb5d2b598" providerId="ADAL" clId="{3F5B4184-43D9-4D33-9118-1CFA0FE52C52}" dt="2024-07-23T14:49:54.749" v="49" actId="167"/>
          <ac:picMkLst>
            <pc:docMk/>
            <pc:sldMk cId="2400545624" sldId="277"/>
            <ac:picMk id="34" creationId="{17E85BE2-FEE4-97E9-8C15-22592A19DA72}"/>
          </ac:picMkLst>
        </pc:picChg>
        <pc:picChg chg="del">
          <ac:chgData name="Meg Webley" userId="76c9a64d-15bc-4bad-91f5-dc8bb5d2b598" providerId="ADAL" clId="{3F5B4184-43D9-4D33-9118-1CFA0FE52C52}" dt="2024-07-23T14:51:19.120" v="128" actId="478"/>
          <ac:picMkLst>
            <pc:docMk/>
            <pc:sldMk cId="2400545624" sldId="277"/>
            <ac:picMk id="35" creationId="{9E2C0A33-C9DD-CDF3-96EC-482CB968678F}"/>
          </ac:picMkLst>
        </pc:picChg>
      </pc:sldChg>
    </pc:docChg>
  </pc:docChgLst>
  <pc:docChgLst>
    <pc:chgData name="Meg Webley" userId="76c9a64d-15bc-4bad-91f5-dc8bb5d2b598" providerId="ADAL" clId="{C0427960-ABC3-4DAC-8A1A-15DABB5DDF6D}"/>
    <pc:docChg chg="undo custSel modSld">
      <pc:chgData name="Meg Webley" userId="76c9a64d-15bc-4bad-91f5-dc8bb5d2b598" providerId="ADAL" clId="{C0427960-ABC3-4DAC-8A1A-15DABB5DDF6D}" dt="2024-07-02T14:18:15.896" v="1137"/>
      <pc:docMkLst>
        <pc:docMk/>
      </pc:docMkLst>
      <pc:sldChg chg="addSp delSp modSp mod">
        <pc:chgData name="Meg Webley" userId="76c9a64d-15bc-4bad-91f5-dc8bb5d2b598" providerId="ADAL" clId="{C0427960-ABC3-4DAC-8A1A-15DABB5DDF6D}" dt="2024-07-02T14:18:15.896" v="1137"/>
        <pc:sldMkLst>
          <pc:docMk/>
          <pc:sldMk cId="3142178481" sldId="275"/>
        </pc:sldMkLst>
        <pc:spChg chg="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6" creationId="{11B6E4DE-72D4-FF2D-1AB4-5EE5B19E10E9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20" creationId="{57EEF711-7729-55C6-683B-2A0CE2071EB8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24" creationId="{43B2D603-6A8E-C89E-CCDC-062A588BBECB}"/>
          </ac:spMkLst>
        </pc:spChg>
        <pc:spChg chg="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25" creationId="{52BA8B72-756E-9D14-1A1C-00FF6ED7D239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26" creationId="{27AB1493-A13C-41B4-3425-B45456DD7BB5}"/>
          </ac:spMkLst>
        </pc:spChg>
        <pc:spChg chg="mod">
          <ac:chgData name="Meg Webley" userId="76c9a64d-15bc-4bad-91f5-dc8bb5d2b598" providerId="ADAL" clId="{C0427960-ABC3-4DAC-8A1A-15DABB5DDF6D}" dt="2024-07-02T14:15:31.637" v="1127" actId="255"/>
          <ac:spMkLst>
            <pc:docMk/>
            <pc:sldMk cId="3142178481" sldId="275"/>
            <ac:spMk id="28" creationId="{CBA623F9-E490-3A42-0042-BA8EC0A173D1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32" creationId="{03ED6FC3-59BA-76DC-660B-635F53DC9CCE}"/>
          </ac:spMkLst>
        </pc:spChg>
        <pc:spChg chg="add 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34" creationId="{8BE6F722-5FB9-0CC9-3371-0A053212EAC0}"/>
          </ac:spMkLst>
        </pc:spChg>
        <pc:spChg chg="mod">
          <ac:chgData name="Meg Webley" userId="76c9a64d-15bc-4bad-91f5-dc8bb5d2b598" providerId="ADAL" clId="{C0427960-ABC3-4DAC-8A1A-15DABB5DDF6D}" dt="2024-07-02T14:14:55.347" v="1121" actId="554"/>
          <ac:spMkLst>
            <pc:docMk/>
            <pc:sldMk cId="3142178481" sldId="275"/>
            <ac:spMk id="36" creationId="{ED943A1E-0378-3523-83CF-E89B6B3CF60C}"/>
          </ac:spMkLst>
        </pc:spChg>
        <pc:spChg chg="mod">
          <ac:chgData name="Meg Webley" userId="76c9a64d-15bc-4bad-91f5-dc8bb5d2b598" providerId="ADAL" clId="{C0427960-ABC3-4DAC-8A1A-15DABB5DDF6D}" dt="2024-07-02T14:15:21.377" v="1124" actId="12789"/>
          <ac:spMkLst>
            <pc:docMk/>
            <pc:sldMk cId="3142178481" sldId="275"/>
            <ac:spMk id="38" creationId="{D3F40D56-04A8-7ED1-6D20-FBFDB171C96A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0" creationId="{1E590176-4C69-CE16-AE10-5228FE505EE2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2" creationId="{E75E4BAD-1E67-4DBB-575C-2BC5906CCBCD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4" creationId="{4EBC0857-E256-A58D-6B02-79BD01AA44C7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6" creationId="{95B48BA3-EF97-50CE-E8CB-382ACC0A83D4}"/>
          </ac:spMkLst>
        </pc:spChg>
        <pc:spChg chg="mod">
          <ac:chgData name="Meg Webley" userId="76c9a64d-15bc-4bad-91f5-dc8bb5d2b598" providerId="ADAL" clId="{C0427960-ABC3-4DAC-8A1A-15DABB5DDF6D}" dt="2024-07-02T14:15:55.719" v="1129" actId="554"/>
          <ac:spMkLst>
            <pc:docMk/>
            <pc:sldMk cId="3142178481" sldId="275"/>
            <ac:spMk id="48" creationId="{F1782D4A-E01F-0E16-4E4D-E72D845D4EEC}"/>
          </ac:spMkLst>
        </pc:spChg>
        <pc:spChg chg="del mod">
          <ac:chgData name="Meg Webley" userId="76c9a64d-15bc-4bad-91f5-dc8bb5d2b598" providerId="ADAL" clId="{C0427960-ABC3-4DAC-8A1A-15DABB5DDF6D}" dt="2024-06-19T15:45:48.164" v="410"/>
          <ac:spMkLst>
            <pc:docMk/>
            <pc:sldMk cId="3142178481" sldId="275"/>
            <ac:spMk id="54" creationId="{0F2A94D2-F9AA-18A9-07D6-EB7A5DF6801E}"/>
          </ac:spMkLst>
        </pc:spChg>
        <pc:picChg chg="add 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2" creationId="{FD0DCAEB-F262-5B92-BD1C-8DEB206F9F32}"/>
          </ac:picMkLst>
        </pc:picChg>
        <pc:picChg chg="del">
          <ac:chgData name="Meg Webley" userId="76c9a64d-15bc-4bad-91f5-dc8bb5d2b598" providerId="ADAL" clId="{C0427960-ABC3-4DAC-8A1A-15DABB5DDF6D}" dt="2024-07-02T13:37:02.733" v="896" actId="478"/>
          <ac:picMkLst>
            <pc:docMk/>
            <pc:sldMk cId="3142178481" sldId="275"/>
            <ac:picMk id="3" creationId="{673AD562-BBAA-C05D-D24A-3E093F66A341}"/>
          </ac:picMkLst>
        </pc:picChg>
        <pc:picChg chg="add del mod ord">
          <ac:chgData name="Meg Webley" userId="76c9a64d-15bc-4bad-91f5-dc8bb5d2b598" providerId="ADAL" clId="{C0427960-ABC3-4DAC-8A1A-15DABB5DDF6D}" dt="2024-07-02T11:46:07.146" v="566" actId="478"/>
          <ac:picMkLst>
            <pc:docMk/>
            <pc:sldMk cId="3142178481" sldId="275"/>
            <ac:picMk id="4" creationId="{DE248905-85E3-A379-C858-F94520B544DD}"/>
          </ac:picMkLst>
        </pc:picChg>
        <pc:picChg chg="ord">
          <ac:chgData name="Meg Webley" userId="76c9a64d-15bc-4bad-91f5-dc8bb5d2b598" providerId="ADAL" clId="{C0427960-ABC3-4DAC-8A1A-15DABB5DDF6D}" dt="2024-06-19T06:26:45.101" v="61" actId="167"/>
          <ac:picMkLst>
            <pc:docMk/>
            <pc:sldMk cId="3142178481" sldId="275"/>
            <ac:picMk id="5" creationId="{FD6DE1DE-53AD-497A-E337-A126A6811835}"/>
          </ac:picMkLst>
        </pc:picChg>
        <pc:picChg chg="mod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7" creationId="{7846306E-25C0-474C-2AF9-CBBF4E143D02}"/>
          </ac:picMkLst>
        </pc:picChg>
        <pc:picChg chg="add mod">
          <ac:chgData name="Meg Webley" userId="76c9a64d-15bc-4bad-91f5-dc8bb5d2b598" providerId="ADAL" clId="{C0427960-ABC3-4DAC-8A1A-15DABB5DDF6D}" dt="2024-06-19T06:27:16.313" v="67"/>
          <ac:picMkLst>
            <pc:docMk/>
            <pc:sldMk cId="3142178481" sldId="275"/>
            <ac:picMk id="8" creationId="{AF268C95-129C-50AD-D56C-BCF2180B38F0}"/>
          </ac:picMkLst>
        </pc:picChg>
        <pc:picChg chg="add mod">
          <ac:chgData name="Meg Webley" userId="76c9a64d-15bc-4bad-91f5-dc8bb5d2b598" providerId="ADAL" clId="{C0427960-ABC3-4DAC-8A1A-15DABB5DDF6D}" dt="2024-07-02T13:48:25.831" v="1001"/>
          <ac:picMkLst>
            <pc:docMk/>
            <pc:sldMk cId="3142178481" sldId="275"/>
            <ac:picMk id="9" creationId="{6156DBD4-1123-2375-6E04-3D8FB1EE2880}"/>
          </ac:picMkLst>
        </pc:picChg>
        <pc:picChg chg="add mod modCrop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11" creationId="{0099B826-9E3C-011D-BF9A-1BB89885A1FB}"/>
          </ac:picMkLst>
        </pc:picChg>
        <pc:picChg chg="add mod modCrop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14" creationId="{D7C404F0-0349-A464-C478-55E9781DF3D2}"/>
          </ac:picMkLst>
        </pc:picChg>
        <pc:picChg chg="mod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15" creationId="{DF36D739-9128-20DF-C900-B84B37EFBB45}"/>
          </ac:picMkLst>
        </pc:picChg>
        <pc:picChg chg="add 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16" creationId="{4405DE55-1D04-AFEC-3AB6-AD93A3086A99}"/>
          </ac:picMkLst>
        </pc:picChg>
        <pc:picChg chg="add mod modCrop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18" creationId="{216413DC-E652-EA17-DD5D-44F5410E7D12}"/>
          </ac:picMkLst>
        </pc:picChg>
        <pc:picChg chg="add 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19" creationId="{097355D3-8B6B-F4DC-9D49-EFAACD9BC983}"/>
          </ac:picMkLst>
        </pc:picChg>
        <pc:picChg chg="add del mod">
          <ac:chgData name="Meg Webley" userId="76c9a64d-15bc-4bad-91f5-dc8bb5d2b598" providerId="ADAL" clId="{C0427960-ABC3-4DAC-8A1A-15DABB5DDF6D}" dt="2024-07-02T14:14:26.254" v="1117" actId="571"/>
          <ac:picMkLst>
            <pc:docMk/>
            <pc:sldMk cId="3142178481" sldId="275"/>
            <ac:picMk id="21" creationId="{80B6D019-4D74-A22F-038D-E8F990EC8B73}"/>
          </ac:picMkLst>
        </pc:picChg>
        <pc:picChg chg="del">
          <ac:chgData name="Meg Webley" userId="76c9a64d-15bc-4bad-91f5-dc8bb5d2b598" providerId="ADAL" clId="{C0427960-ABC3-4DAC-8A1A-15DABB5DDF6D}" dt="2024-06-19T06:26:59.144" v="64" actId="478"/>
          <ac:picMkLst>
            <pc:docMk/>
            <pc:sldMk cId="3142178481" sldId="275"/>
            <ac:picMk id="22" creationId="{15707C7D-7ACA-7CFC-7536-0B06A7197251}"/>
          </ac:picMkLst>
        </pc:picChg>
        <pc:picChg chg="add mod">
          <ac:chgData name="Meg Webley" userId="76c9a64d-15bc-4bad-91f5-dc8bb5d2b598" providerId="ADAL" clId="{C0427960-ABC3-4DAC-8A1A-15DABB5DDF6D}" dt="2024-07-02T14:16:08.427" v="1131"/>
          <ac:picMkLst>
            <pc:docMk/>
            <pc:sldMk cId="3142178481" sldId="275"/>
            <ac:picMk id="22" creationId="{20A445B9-3302-C04C-325E-EAE3C47EBD33}"/>
          </ac:picMkLst>
        </pc:picChg>
        <pc:picChg chg="del">
          <ac:chgData name="Meg Webley" userId="76c9a64d-15bc-4bad-91f5-dc8bb5d2b598" providerId="ADAL" clId="{C0427960-ABC3-4DAC-8A1A-15DABB5DDF6D}" dt="2024-06-19T06:26:59.903" v="65" actId="478"/>
          <ac:picMkLst>
            <pc:docMk/>
            <pc:sldMk cId="3142178481" sldId="275"/>
            <ac:picMk id="23" creationId="{C86DABE9-D61A-08C0-9DE9-A5205873987D}"/>
          </ac:picMkLst>
        </pc:picChg>
        <pc:picChg chg="add mod">
          <ac:chgData name="Meg Webley" userId="76c9a64d-15bc-4bad-91f5-dc8bb5d2b598" providerId="ADAL" clId="{C0427960-ABC3-4DAC-8A1A-15DABB5DDF6D}" dt="2024-07-02T14:18:15.896" v="1137"/>
          <ac:picMkLst>
            <pc:docMk/>
            <pc:sldMk cId="3142178481" sldId="275"/>
            <ac:picMk id="23" creationId="{D5BFBA59-FBC1-088C-F90F-779A85CF7673}"/>
          </ac:picMkLst>
        </pc:picChg>
        <pc:picChg chg="add del 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33" creationId="{41899AAE-DAA4-86AF-EEE4-DC160A491764}"/>
          </ac:picMkLst>
        </pc:picChg>
        <pc:picChg chg="del">
          <ac:chgData name="Meg Webley" userId="76c9a64d-15bc-4bad-91f5-dc8bb5d2b598" providerId="ADAL" clId="{C0427960-ABC3-4DAC-8A1A-15DABB5DDF6D}" dt="2024-06-19T15:44:26.497" v="374" actId="21"/>
          <ac:picMkLst>
            <pc:docMk/>
            <pc:sldMk cId="3142178481" sldId="275"/>
            <ac:picMk id="35" creationId="{24AE30B1-DB05-0B7B-64CA-ED8902C1EDCF}"/>
          </ac:picMkLst>
        </pc:picChg>
        <pc:picChg chg="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41" creationId="{D0D37EAA-797E-D633-83FF-6D60E7D03830}"/>
          </ac:picMkLst>
        </pc:picChg>
        <pc:picChg chg="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45" creationId="{2965A942-D095-587B-4D4E-7006D16BC3BA}"/>
          </ac:picMkLst>
        </pc:picChg>
        <pc:picChg chg="mod">
          <ac:chgData name="Meg Webley" userId="76c9a64d-15bc-4bad-91f5-dc8bb5d2b598" providerId="ADAL" clId="{C0427960-ABC3-4DAC-8A1A-15DABB5DDF6D}" dt="2024-07-02T14:14:39.908" v="1119" actId="555"/>
          <ac:picMkLst>
            <pc:docMk/>
            <pc:sldMk cId="3142178481" sldId="275"/>
            <ac:picMk id="51" creationId="{A00E0BA1-6444-4D35-16D5-444CF7BC11E2}"/>
          </ac:picMkLst>
        </pc:picChg>
        <pc:picChg chg="mod">
          <ac:chgData name="Meg Webley" userId="76c9a64d-15bc-4bad-91f5-dc8bb5d2b598" providerId="ADAL" clId="{C0427960-ABC3-4DAC-8A1A-15DABB5DDF6D}" dt="2024-07-02T14:14:16.733" v="1111" actId="12789"/>
          <ac:picMkLst>
            <pc:docMk/>
            <pc:sldMk cId="3142178481" sldId="275"/>
            <ac:picMk id="59" creationId="{87114A10-DF28-BF41-8113-260C7729F555}"/>
          </ac:picMkLst>
        </pc:picChg>
        <pc:picChg chg="del">
          <ac:chgData name="Meg Webley" userId="76c9a64d-15bc-4bad-91f5-dc8bb5d2b598" providerId="ADAL" clId="{C0427960-ABC3-4DAC-8A1A-15DABB5DDF6D}" dt="2024-07-02T13:35:57.992" v="860" actId="478"/>
          <ac:picMkLst>
            <pc:docMk/>
            <pc:sldMk cId="3142178481" sldId="275"/>
            <ac:picMk id="61" creationId="{14733999-1B65-2CEE-C20C-813C63044673}"/>
          </ac:picMkLst>
        </pc:picChg>
        <pc:picChg chg="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63" creationId="{AACFE00C-DD2F-CA83-3274-A282F35A6A3B}"/>
          </ac:picMkLst>
        </pc:picChg>
        <pc:picChg chg="mod">
          <ac:chgData name="Meg Webley" userId="76c9a64d-15bc-4bad-91f5-dc8bb5d2b598" providerId="ADAL" clId="{C0427960-ABC3-4DAC-8A1A-15DABB5DDF6D}" dt="2024-07-02T14:15:39.876" v="1128" actId="555"/>
          <ac:picMkLst>
            <pc:docMk/>
            <pc:sldMk cId="3142178481" sldId="275"/>
            <ac:picMk id="64" creationId="{ADE944EB-AB71-F181-EA9B-45FE3D31F061}"/>
          </ac:picMkLst>
        </pc:picChg>
        <pc:picChg chg="del">
          <ac:chgData name="Meg Webley" userId="76c9a64d-15bc-4bad-91f5-dc8bb5d2b598" providerId="ADAL" clId="{C0427960-ABC3-4DAC-8A1A-15DABB5DDF6D}" dt="2024-07-02T13:36:14.536" v="875" actId="478"/>
          <ac:picMkLst>
            <pc:docMk/>
            <pc:sldMk cId="3142178481" sldId="275"/>
            <ac:picMk id="65" creationId="{856680D5-6DE8-63D7-4490-C4C0C94537A8}"/>
          </ac:picMkLst>
        </pc:picChg>
        <pc:picChg chg="del">
          <ac:chgData name="Meg Webley" userId="76c9a64d-15bc-4bad-91f5-dc8bb5d2b598" providerId="ADAL" clId="{C0427960-ABC3-4DAC-8A1A-15DABB5DDF6D}" dt="2024-06-19T14:25:23.857" v="196" actId="478"/>
          <ac:picMkLst>
            <pc:docMk/>
            <pc:sldMk cId="3142178481" sldId="275"/>
            <ac:picMk id="67" creationId="{513E6332-2228-C76C-C4FE-8DE933BF349C}"/>
          </ac:picMkLst>
        </pc:picChg>
        <pc:picChg chg="del">
          <ac:chgData name="Meg Webley" userId="76c9a64d-15bc-4bad-91f5-dc8bb5d2b598" providerId="ADAL" clId="{C0427960-ABC3-4DAC-8A1A-15DABB5DDF6D}" dt="2024-07-02T13:37:17.987" v="925" actId="21"/>
          <ac:picMkLst>
            <pc:docMk/>
            <pc:sldMk cId="3142178481" sldId="275"/>
            <ac:picMk id="69" creationId="{6ED294A1-A9A0-102B-0B20-16316956B27C}"/>
          </ac:picMkLst>
        </pc:picChg>
      </pc:sldChg>
      <pc:sldChg chg="addSp delSp modSp mod">
        <pc:chgData name="Meg Webley" userId="76c9a64d-15bc-4bad-91f5-dc8bb5d2b598" providerId="ADAL" clId="{C0427960-ABC3-4DAC-8A1A-15DABB5DDF6D}" dt="2024-07-02T14:18:05.022" v="1134" actId="21"/>
        <pc:sldMkLst>
          <pc:docMk/>
          <pc:sldMk cId="3134119829" sldId="276"/>
        </pc:sldMkLst>
        <pc:spChg chg="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2" creationId="{1485C8A2-43EF-79C2-957D-E6D8AD2A1E2D}"/>
          </ac:spMkLst>
        </pc:spChg>
        <pc:spChg chg="del mod">
          <ac:chgData name="Meg Webley" userId="76c9a64d-15bc-4bad-91f5-dc8bb5d2b598" providerId="ADAL" clId="{C0427960-ABC3-4DAC-8A1A-15DABB5DDF6D}" dt="2024-07-02T13:22:14.554" v="590"/>
          <ac:spMkLst>
            <pc:docMk/>
            <pc:sldMk cId="3134119829" sldId="276"/>
            <ac:spMk id="8" creationId="{F1B00072-92C1-2513-85CE-2BB1BA9B7511}"/>
          </ac:spMkLst>
        </pc:spChg>
        <pc:spChg chg="add del">
          <ac:chgData name="Meg Webley" userId="76c9a64d-15bc-4bad-91f5-dc8bb5d2b598" providerId="ADAL" clId="{C0427960-ABC3-4DAC-8A1A-15DABB5DDF6D}" dt="2024-06-19T14:23:41.829" v="135" actId="22"/>
          <ac:spMkLst>
            <pc:docMk/>
            <pc:sldMk cId="3134119829" sldId="276"/>
            <ac:spMk id="11" creationId="{00DB38EF-2151-D325-62E3-BB4BBA0F2EAC}"/>
          </ac:spMkLst>
        </pc:spChg>
        <pc:spChg chg="add 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13" creationId="{03708B68-2EFA-FA11-0507-01CC40270D47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17" creationId="{9C9704EE-8404-F1FD-87C3-32C13DB6D6F6}"/>
          </ac:spMkLst>
        </pc:spChg>
        <pc:spChg chg="del mod">
          <ac:chgData name="Meg Webley" userId="76c9a64d-15bc-4bad-91f5-dc8bb5d2b598" providerId="ADAL" clId="{C0427960-ABC3-4DAC-8A1A-15DABB5DDF6D}" dt="2024-06-19T15:44:40.438" v="379"/>
          <ac:spMkLst>
            <pc:docMk/>
            <pc:sldMk cId="3134119829" sldId="276"/>
            <ac:spMk id="19" creationId="{7AC8DD96-E817-C889-FC1B-8FA51B349E7D}"/>
          </ac:spMkLst>
        </pc:spChg>
        <pc:spChg chg="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20" creationId="{746CE954-859C-74CA-3D57-0F23174594A9}"/>
          </ac:spMkLst>
        </pc:spChg>
        <pc:spChg chg="add 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21" creationId="{30BB506A-6B50-D093-9FB0-A0838EAB3442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24" creationId="{EC638CC0-AB33-8584-87D5-5539E6419FA2}"/>
          </ac:spMkLst>
        </pc:spChg>
        <pc:spChg chg="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27" creationId="{9D449590-BFD8-1493-A863-FF3E600A6AEE}"/>
          </ac:spMkLst>
        </pc:spChg>
        <pc:spChg chg="add del 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29" creationId="{EFC3D344-0B9E-D433-0D4A-2C54FB6B9411}"/>
          </ac:spMkLst>
        </pc:spChg>
        <pc:spChg chg="add 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30" creationId="{21C84D80-E623-D08A-62AA-C2A83F1ABF6D}"/>
          </ac:spMkLst>
        </pc:spChg>
        <pc:spChg chg="mod">
          <ac:chgData name="Meg Webley" userId="76c9a64d-15bc-4bad-91f5-dc8bb5d2b598" providerId="ADAL" clId="{C0427960-ABC3-4DAC-8A1A-15DABB5DDF6D}" dt="2024-07-02T14:11:38.039" v="1091" actId="12789"/>
          <ac:spMkLst>
            <pc:docMk/>
            <pc:sldMk cId="3134119829" sldId="276"/>
            <ac:spMk id="35" creationId="{EE401FFF-72C4-9E44-B0E0-8AB630A07165}"/>
          </ac:spMkLst>
        </pc:spChg>
        <pc:spChg chg="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37" creationId="{FC1E720E-FA61-D153-A806-37D3F269288F}"/>
          </ac:spMkLst>
        </pc:spChg>
        <pc:spChg chg="mod">
          <ac:chgData name="Meg Webley" userId="76c9a64d-15bc-4bad-91f5-dc8bb5d2b598" providerId="ADAL" clId="{C0427960-ABC3-4DAC-8A1A-15DABB5DDF6D}" dt="2024-07-02T14:12:03.232" v="1093" actId="554"/>
          <ac:spMkLst>
            <pc:docMk/>
            <pc:sldMk cId="3134119829" sldId="276"/>
            <ac:spMk id="43" creationId="{CCB35D60-013E-058E-493F-4C10EB91C4B0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47" creationId="{F203B19A-9783-5F33-6818-4EF026A87682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50" creationId="{E3EDAFF4-502B-0CE4-0927-0993B2661360}"/>
          </ac:spMkLst>
        </pc:spChg>
        <pc:spChg chg="mod">
          <ac:chgData name="Meg Webley" userId="76c9a64d-15bc-4bad-91f5-dc8bb5d2b598" providerId="ADAL" clId="{C0427960-ABC3-4DAC-8A1A-15DABB5DDF6D}" dt="2024-07-02T14:12:11.104" v="1094" actId="12789"/>
          <ac:spMkLst>
            <pc:docMk/>
            <pc:sldMk cId="3134119829" sldId="276"/>
            <ac:spMk id="52" creationId="{2215EFFF-9004-6297-2997-C76A089B0947}"/>
          </ac:spMkLst>
        </pc:spChg>
        <pc:spChg chg="del mod">
          <ac:chgData name="Meg Webley" userId="76c9a64d-15bc-4bad-91f5-dc8bb5d2b598" providerId="ADAL" clId="{C0427960-ABC3-4DAC-8A1A-15DABB5DDF6D}" dt="2024-06-19T14:22:04.184" v="71"/>
          <ac:spMkLst>
            <pc:docMk/>
            <pc:sldMk cId="3134119829" sldId="276"/>
            <ac:spMk id="60" creationId="{AF95540C-8B4D-E342-D06E-A5E471176CA3}"/>
          </ac:spMkLst>
        </pc:spChg>
        <pc:grpChg chg="add mod">
          <ac:chgData name="Meg Webley" userId="76c9a64d-15bc-4bad-91f5-dc8bb5d2b598" providerId="ADAL" clId="{C0427960-ABC3-4DAC-8A1A-15DABB5DDF6D}" dt="2024-07-02T14:11:16.766" v="1088" actId="555"/>
          <ac:grpSpMkLst>
            <pc:docMk/>
            <pc:sldMk cId="3134119829" sldId="276"/>
            <ac:grpSpMk id="39" creationId="{1FCDA55D-934E-96E6-DE01-8437001FB754}"/>
          </ac:grpSpMkLst>
        </pc:grpChg>
        <pc:picChg chg="add 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3" creationId="{C20B1C25-15B3-DAA3-84BB-1704E8D58D30}"/>
          </ac:picMkLst>
        </pc:picChg>
        <pc:picChg chg="ord">
          <ac:chgData name="Meg Webley" userId="76c9a64d-15bc-4bad-91f5-dc8bb5d2b598" providerId="ADAL" clId="{C0427960-ABC3-4DAC-8A1A-15DABB5DDF6D}" dt="2024-07-02T13:21:59.710" v="584" actId="167"/>
          <ac:picMkLst>
            <pc:docMk/>
            <pc:sldMk cId="3134119829" sldId="276"/>
            <ac:picMk id="5" creationId="{FD6DE1DE-53AD-497A-E337-A126A6811835}"/>
          </ac:picMkLst>
        </pc:picChg>
        <pc:picChg chg="add del mod">
          <ac:chgData name="Meg Webley" userId="76c9a64d-15bc-4bad-91f5-dc8bb5d2b598" providerId="ADAL" clId="{C0427960-ABC3-4DAC-8A1A-15DABB5DDF6D}" dt="2024-06-19T15:46:45.370" v="427" actId="21"/>
          <ac:picMkLst>
            <pc:docMk/>
            <pc:sldMk cId="3134119829" sldId="276"/>
            <ac:picMk id="7" creationId="{F6F61959-C0B8-15D9-229E-BA221E3466B3}"/>
          </ac:picMkLst>
        </pc:picChg>
        <pc:picChg chg="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9" creationId="{2990077D-B6B4-7541-5DAD-77F136126994}"/>
          </ac:picMkLst>
        </pc:picChg>
        <pc:picChg chg="add del mod">
          <ac:chgData name="Meg Webley" userId="76c9a64d-15bc-4bad-91f5-dc8bb5d2b598" providerId="ADAL" clId="{C0427960-ABC3-4DAC-8A1A-15DABB5DDF6D}" dt="2024-07-02T11:46:37.878" v="570" actId="478"/>
          <ac:picMkLst>
            <pc:docMk/>
            <pc:sldMk cId="3134119829" sldId="276"/>
            <ac:picMk id="10" creationId="{F3E2C99C-7B64-5A0A-FD19-C9A7E08534AE}"/>
          </ac:picMkLst>
        </pc:picChg>
        <pc:picChg chg="add del mod">
          <ac:chgData name="Meg Webley" userId="76c9a64d-15bc-4bad-91f5-dc8bb5d2b598" providerId="ADAL" clId="{C0427960-ABC3-4DAC-8A1A-15DABB5DDF6D}" dt="2024-07-02T11:53:14.205" v="574" actId="478"/>
          <ac:picMkLst>
            <pc:docMk/>
            <pc:sldMk cId="3134119829" sldId="276"/>
            <ac:picMk id="12" creationId="{AADF6B32-115F-E981-5576-9293F3EA5AA3}"/>
          </ac:picMkLst>
        </pc:picChg>
        <pc:picChg chg="add del mod">
          <ac:chgData name="Meg Webley" userId="76c9a64d-15bc-4bad-91f5-dc8bb5d2b598" providerId="ADAL" clId="{C0427960-ABC3-4DAC-8A1A-15DABB5DDF6D}" dt="2024-06-19T06:21:29.894" v="3" actId="478"/>
          <ac:picMkLst>
            <pc:docMk/>
            <pc:sldMk cId="3134119829" sldId="276"/>
            <ac:picMk id="13" creationId="{3E536D26-8B5A-9100-7954-5F3CBAEDA9B9}"/>
          </ac:picMkLst>
        </pc:picChg>
        <pc:picChg chg="add 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14" creationId="{24AE30B1-DB05-0B7B-64CA-ED8902C1EDCF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15" creationId="{9E8CE712-01E4-9ED6-8B23-5723AD766311}"/>
          </ac:picMkLst>
        </pc:picChg>
        <pc:picChg chg="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16" creationId="{3F01A356-1DAF-FBF9-9E18-A407D594895E}"/>
          </ac:picMkLst>
        </pc:picChg>
        <pc:picChg chg="add del mod ord">
          <ac:chgData name="Meg Webley" userId="76c9a64d-15bc-4bad-91f5-dc8bb5d2b598" providerId="ADAL" clId="{C0427960-ABC3-4DAC-8A1A-15DABB5DDF6D}" dt="2024-06-19T06:25:37.350" v="46" actId="478"/>
          <ac:picMkLst>
            <pc:docMk/>
            <pc:sldMk cId="3134119829" sldId="276"/>
            <ac:picMk id="18" creationId="{4053C92D-1287-AC7A-4B27-0B02C50AF24D}"/>
          </ac:picMkLst>
        </pc:picChg>
        <pc:picChg chg="add mod ord">
          <ac:chgData name="Meg Webley" userId="76c9a64d-15bc-4bad-91f5-dc8bb5d2b598" providerId="ADAL" clId="{C0427960-ABC3-4DAC-8A1A-15DABB5DDF6D}" dt="2024-07-02T13:21:57.321" v="583" actId="167"/>
          <ac:picMkLst>
            <pc:docMk/>
            <pc:sldMk cId="3134119829" sldId="276"/>
            <ac:picMk id="19" creationId="{3D5A687A-AF63-70BF-8192-497BE49963F9}"/>
          </ac:picMkLst>
        </pc:picChg>
        <pc:picChg chg="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22" creationId="{CDBBE336-E724-AAEC-5098-7D1C7AC725C1}"/>
          </ac:picMkLst>
        </pc:picChg>
        <pc:picChg chg="add del mod">
          <ac:chgData name="Meg Webley" userId="76c9a64d-15bc-4bad-91f5-dc8bb5d2b598" providerId="ADAL" clId="{C0427960-ABC3-4DAC-8A1A-15DABB5DDF6D}" dt="2024-06-19T06:23:05.818" v="15" actId="478"/>
          <ac:picMkLst>
            <pc:docMk/>
            <pc:sldMk cId="3134119829" sldId="276"/>
            <ac:picMk id="23" creationId="{355D43D7-9509-3BE2-D987-3AF93E0069D0}"/>
          </ac:picMkLst>
        </pc:picChg>
        <pc:picChg chg="add 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23" creationId="{863A13C9-9433-1D60-DB9D-9FF5D2B1EABA}"/>
          </ac:picMkLst>
        </pc:picChg>
        <pc:picChg chg="add del mod">
          <ac:chgData name="Meg Webley" userId="76c9a64d-15bc-4bad-91f5-dc8bb5d2b598" providerId="ADAL" clId="{C0427960-ABC3-4DAC-8A1A-15DABB5DDF6D}" dt="2024-07-02T14:18:05.022" v="1134" actId="21"/>
          <ac:picMkLst>
            <pc:docMk/>
            <pc:sldMk cId="3134119829" sldId="276"/>
            <ac:picMk id="25" creationId="{9E2C0A33-C9DD-CDF3-96EC-482CB968678F}"/>
          </ac:picMkLst>
        </pc:picChg>
        <pc:picChg chg="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26" creationId="{8C91B647-A1AC-D53D-1467-619BC816EDF1}"/>
          </ac:picMkLst>
        </pc:picChg>
        <pc:picChg chg="add mod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28" creationId="{FBC77C5B-5D72-3D82-261D-0572AEF038EB}"/>
          </ac:picMkLst>
        </pc:picChg>
        <pc:picChg chg="del">
          <ac:chgData name="Meg Webley" userId="76c9a64d-15bc-4bad-91f5-dc8bb5d2b598" providerId="ADAL" clId="{C0427960-ABC3-4DAC-8A1A-15DABB5DDF6D}" dt="2024-06-19T15:49:08.165" v="523" actId="478"/>
          <ac:picMkLst>
            <pc:docMk/>
            <pc:sldMk cId="3134119829" sldId="276"/>
            <ac:picMk id="30" creationId="{4CBE7F9B-A287-4782-6DB9-896C9D2CA6B6}"/>
          </ac:picMkLst>
        </pc:picChg>
        <pc:picChg chg="add mod">
          <ac:chgData name="Meg Webley" userId="76c9a64d-15bc-4bad-91f5-dc8bb5d2b598" providerId="ADAL" clId="{C0427960-ABC3-4DAC-8A1A-15DABB5DDF6D}" dt="2024-06-19T06:24:16.661" v="43" actId="1076"/>
          <ac:picMkLst>
            <pc:docMk/>
            <pc:sldMk cId="3134119829" sldId="276"/>
            <ac:picMk id="32" creationId="{31AF5BDC-3DEB-BAB7-FD19-D4470ABCAD4D}"/>
          </ac:picMkLst>
        </pc:picChg>
        <pc:picChg chg="del mod">
          <ac:chgData name="Meg Webley" userId="76c9a64d-15bc-4bad-91f5-dc8bb5d2b598" providerId="ADAL" clId="{C0427960-ABC3-4DAC-8A1A-15DABB5DDF6D}" dt="2024-06-19T15:45:22.965" v="401" actId="21"/>
          <ac:picMkLst>
            <pc:docMk/>
            <pc:sldMk cId="3134119829" sldId="276"/>
            <ac:picMk id="33" creationId="{28EF4ACB-CBA1-0EBF-91AC-33A34CB4A9AF}"/>
          </ac:picMkLst>
        </pc:picChg>
        <pc:picChg chg="add mod modCrop">
          <ac:chgData name="Meg Webley" userId="76c9a64d-15bc-4bad-91f5-dc8bb5d2b598" providerId="ADAL" clId="{C0427960-ABC3-4DAC-8A1A-15DABB5DDF6D}" dt="2024-07-02T14:11:27.295" v="1090" actId="555"/>
          <ac:picMkLst>
            <pc:docMk/>
            <pc:sldMk cId="3134119829" sldId="276"/>
            <ac:picMk id="33" creationId="{E824488E-2E29-6FB9-BC94-C5E3923B5D52}"/>
          </ac:picMkLst>
        </pc:picChg>
        <pc:picChg chg="add del mod ord">
          <ac:chgData name="Meg Webley" userId="76c9a64d-15bc-4bad-91f5-dc8bb5d2b598" providerId="ADAL" clId="{C0427960-ABC3-4DAC-8A1A-15DABB5DDF6D}" dt="2024-07-02T11:46:00.986" v="564" actId="478"/>
          <ac:picMkLst>
            <pc:docMk/>
            <pc:sldMk cId="3134119829" sldId="276"/>
            <ac:picMk id="36" creationId="{203B3408-2037-3784-139A-72367B830592}"/>
          </ac:picMkLst>
        </pc:picChg>
        <pc:picChg chg="add del mod modCrop">
          <ac:chgData name="Meg Webley" userId="76c9a64d-15bc-4bad-91f5-dc8bb5d2b598" providerId="ADAL" clId="{C0427960-ABC3-4DAC-8A1A-15DABB5DDF6D}" dt="2024-07-02T13:57:00.046" v="1050" actId="21"/>
          <ac:picMkLst>
            <pc:docMk/>
            <pc:sldMk cId="3134119829" sldId="276"/>
            <ac:picMk id="38" creationId="{504950D4-97D2-BD01-65BC-30FE54C47DB6}"/>
          </ac:picMkLst>
        </pc:picChg>
        <pc:picChg chg="mod">
          <ac:chgData name="Meg Webley" userId="76c9a64d-15bc-4bad-91f5-dc8bb5d2b598" providerId="ADAL" clId="{C0427960-ABC3-4DAC-8A1A-15DABB5DDF6D}" dt="2024-07-02T14:10:23.277" v="1072"/>
          <ac:picMkLst>
            <pc:docMk/>
            <pc:sldMk cId="3134119829" sldId="276"/>
            <ac:picMk id="40" creationId="{86E054B2-D2AF-AAC1-D313-29B46852CB38}"/>
          </ac:picMkLst>
        </pc:picChg>
        <pc:picChg chg="mod">
          <ac:chgData name="Meg Webley" userId="76c9a64d-15bc-4bad-91f5-dc8bb5d2b598" providerId="ADAL" clId="{C0427960-ABC3-4DAC-8A1A-15DABB5DDF6D}" dt="2024-07-02T14:10:23.277" v="1072"/>
          <ac:picMkLst>
            <pc:docMk/>
            <pc:sldMk cId="3134119829" sldId="276"/>
            <ac:picMk id="41" creationId="{04EC3614-940C-5106-5FAF-CDCFB59A7E6E}"/>
          </ac:picMkLst>
        </pc:picChg>
        <pc:picChg chg="mod">
          <ac:chgData name="Meg Webley" userId="76c9a64d-15bc-4bad-91f5-dc8bb5d2b598" providerId="ADAL" clId="{C0427960-ABC3-4DAC-8A1A-15DABB5DDF6D}" dt="2024-07-02T14:11:16.766" v="1088" actId="555"/>
          <ac:picMkLst>
            <pc:docMk/>
            <pc:sldMk cId="3134119829" sldId="276"/>
            <ac:picMk id="42" creationId="{466E35C1-6B34-A3AF-DC42-6F480E9EA099}"/>
          </ac:picMkLst>
        </pc:picChg>
        <pc:picChg chg="del">
          <ac:chgData name="Meg Webley" userId="76c9a64d-15bc-4bad-91f5-dc8bb5d2b598" providerId="ADAL" clId="{C0427960-ABC3-4DAC-8A1A-15DABB5DDF6D}" dt="2024-07-02T13:22:01.742" v="585" actId="21"/>
          <ac:picMkLst>
            <pc:docMk/>
            <pc:sldMk cId="3134119829" sldId="276"/>
            <ac:picMk id="54" creationId="{8FE05950-67CA-365E-965C-31F0D3C112D9}"/>
          </ac:picMkLst>
        </pc:picChg>
        <pc:picChg chg="del">
          <ac:chgData name="Meg Webley" userId="76c9a64d-15bc-4bad-91f5-dc8bb5d2b598" providerId="ADAL" clId="{C0427960-ABC3-4DAC-8A1A-15DABB5DDF6D}" dt="2024-06-19T14:22:06.056" v="72" actId="478"/>
          <ac:picMkLst>
            <pc:docMk/>
            <pc:sldMk cId="3134119829" sldId="276"/>
            <ac:picMk id="57" creationId="{05292749-1907-B037-C6A0-60412761172C}"/>
          </ac:picMkLst>
        </pc:picChg>
        <pc:picChg chg="del">
          <ac:chgData name="Meg Webley" userId="76c9a64d-15bc-4bad-91f5-dc8bb5d2b598" providerId="ADAL" clId="{C0427960-ABC3-4DAC-8A1A-15DABB5DDF6D}" dt="2024-06-19T14:22:04.180" v="69" actId="478"/>
          <ac:picMkLst>
            <pc:docMk/>
            <pc:sldMk cId="3134119829" sldId="276"/>
            <ac:picMk id="59" creationId="{D7359530-0F20-2022-38D6-7D8F7013C2CB}"/>
          </ac:picMkLst>
        </pc:picChg>
        <pc:picChg chg="del">
          <ac:chgData name="Meg Webley" userId="76c9a64d-15bc-4bad-91f5-dc8bb5d2b598" providerId="ADAL" clId="{C0427960-ABC3-4DAC-8A1A-15DABB5DDF6D}" dt="2024-06-19T14:34:56.443" v="240" actId="478"/>
          <ac:picMkLst>
            <pc:docMk/>
            <pc:sldMk cId="3134119829" sldId="276"/>
            <ac:picMk id="61" creationId="{F932ED4B-ADE0-1014-C78A-CC14FE0FBD77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63" creationId="{AA48D7B5-7E56-2B0E-DC1D-15D2F348B2E0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65" creationId="{1ADAC34E-B84D-C61B-212E-A56D9185E3EC}"/>
          </ac:picMkLst>
        </pc:picChg>
        <pc:picChg chg="mod">
          <ac:chgData name="Meg Webley" userId="76c9a64d-15bc-4bad-91f5-dc8bb5d2b598" providerId="ADAL" clId="{C0427960-ABC3-4DAC-8A1A-15DABB5DDF6D}" dt="2024-07-02T14:11:22.264" v="1089" actId="555"/>
          <ac:picMkLst>
            <pc:docMk/>
            <pc:sldMk cId="3134119829" sldId="276"/>
            <ac:picMk id="67" creationId="{EF36F35D-16B3-1CE0-26F7-FE154D0C85F0}"/>
          </ac:picMkLst>
        </pc:picChg>
      </pc:sldChg>
      <pc:sldChg chg="addSp delSp modSp mod">
        <pc:chgData name="Meg Webley" userId="76c9a64d-15bc-4bad-91f5-dc8bb5d2b598" providerId="ADAL" clId="{C0427960-ABC3-4DAC-8A1A-15DABB5DDF6D}" dt="2024-07-02T14:18:10.998" v="1136" actId="1076"/>
        <pc:sldMkLst>
          <pc:docMk/>
          <pc:sldMk cId="2400545624" sldId="277"/>
        </pc:sldMkLst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2" creationId="{88CBF734-C178-2137-F329-B28DB0400BD9}"/>
          </ac:spMkLst>
        </pc:spChg>
        <pc:spChg chg="add 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10" creationId="{8969B771-A588-4614-82F8-D7162C79BE78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12" creationId="{F0A82EF5-4648-CCEA-E8FB-0EFFEDA964B5}"/>
          </ac:spMkLst>
        </pc:spChg>
        <pc:spChg chg="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13" creationId="{6BDAC16F-5AD0-0AA5-7F9F-0DBC786628EA}"/>
          </ac:spMkLst>
        </pc:spChg>
        <pc:spChg chg="add 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19" creationId="{EA259E91-BF81-B58B-D1D4-40FEBF1C08DD}"/>
          </ac:spMkLst>
        </pc:spChg>
        <pc:spChg chg="add 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21" creationId="{9A464210-534F-816F-4714-EAE334C03208}"/>
          </ac:spMkLst>
        </pc:spChg>
        <pc:spChg chg="add 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22" creationId="{5D9E63E0-4019-DC04-003C-729E14048CE2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23" creationId="{D8F3B1CA-405B-FADB-37A3-8B3D37CAA960}"/>
          </ac:spMkLst>
        </pc:spChg>
        <pc:spChg chg="del">
          <ac:chgData name="Meg Webley" userId="76c9a64d-15bc-4bad-91f5-dc8bb5d2b598" providerId="ADAL" clId="{C0427960-ABC3-4DAC-8A1A-15DABB5DDF6D}" dt="2024-07-02T13:33:05.064" v="659" actId="478"/>
          <ac:spMkLst>
            <pc:docMk/>
            <pc:sldMk cId="2400545624" sldId="277"/>
            <ac:spMk id="25" creationId="{55F19E0B-1F41-F15F-8B64-CD991AEEB463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27" creationId="{8D3DD22B-B738-2D7B-8CF5-7AF63858196E}"/>
          </ac:spMkLst>
        </pc:spChg>
        <pc:spChg chg="del mod">
          <ac:chgData name="Meg Webley" userId="76c9a64d-15bc-4bad-91f5-dc8bb5d2b598" providerId="ADAL" clId="{C0427960-ABC3-4DAC-8A1A-15DABB5DDF6D}" dt="2024-06-19T15:47:20.907" v="434"/>
          <ac:spMkLst>
            <pc:docMk/>
            <pc:sldMk cId="2400545624" sldId="277"/>
            <ac:spMk id="33" creationId="{D40213D2-5A47-10FE-0FA5-CEC4DCF82B71}"/>
          </ac:spMkLst>
        </pc:spChg>
        <pc:spChg chg="del mod">
          <ac:chgData name="Meg Webley" userId="76c9a64d-15bc-4bad-91f5-dc8bb5d2b598" providerId="ADAL" clId="{C0427960-ABC3-4DAC-8A1A-15DABB5DDF6D}" dt="2024-06-19T15:47:20.898" v="432" actId="21"/>
          <ac:spMkLst>
            <pc:docMk/>
            <pc:sldMk cId="2400545624" sldId="277"/>
            <ac:spMk id="34" creationId="{8BE6F722-5FB9-0CC9-3371-0A053212EAC0}"/>
          </ac:spMkLst>
        </pc:spChg>
        <pc:spChg chg="add del mod">
          <ac:chgData name="Meg Webley" userId="76c9a64d-15bc-4bad-91f5-dc8bb5d2b598" providerId="ADAL" clId="{C0427960-ABC3-4DAC-8A1A-15DABB5DDF6D}" dt="2024-07-02T13:23:09.287" v="604" actId="21"/>
          <ac:spMkLst>
            <pc:docMk/>
            <pc:sldMk cId="2400545624" sldId="277"/>
            <ac:spMk id="37" creationId="{21C84D80-E623-D08A-62AA-C2A83F1ABF6D}"/>
          </ac:spMkLst>
        </pc:spChg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41" creationId="{E3B81587-1FC2-29FD-562F-09AAFDBF9E97}"/>
          </ac:spMkLst>
        </pc:spChg>
        <pc:spChg chg="add del 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42" creationId="{C9163C62-3A40-108D-DF3A-74B67C269AA2}"/>
          </ac:spMkLst>
        </pc:spChg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44" creationId="{470B1443-27FA-7F2B-716F-7F32DC8AD3FD}"/>
          </ac:spMkLst>
        </pc:spChg>
        <pc:spChg chg="mod">
          <ac:chgData name="Meg Webley" userId="76c9a64d-15bc-4bad-91f5-dc8bb5d2b598" providerId="ADAL" clId="{C0427960-ABC3-4DAC-8A1A-15DABB5DDF6D}" dt="2024-07-02T14:14:04.197" v="1109" actId="12789"/>
          <ac:spMkLst>
            <pc:docMk/>
            <pc:sldMk cId="2400545624" sldId="277"/>
            <ac:spMk id="52" creationId="{60B5CC6B-AA49-B009-97E8-A69A56994A22}"/>
          </ac:spMkLst>
        </pc:spChg>
        <pc:spChg chg="mod">
          <ac:chgData name="Meg Webley" userId="76c9a64d-15bc-4bad-91f5-dc8bb5d2b598" providerId="ADAL" clId="{C0427960-ABC3-4DAC-8A1A-15DABB5DDF6D}" dt="2024-07-02T14:13:51.967" v="1108" actId="12789"/>
          <ac:spMkLst>
            <pc:docMk/>
            <pc:sldMk cId="2400545624" sldId="277"/>
            <ac:spMk id="53" creationId="{75839FF6-4723-C797-E5E5-8997450E7D5B}"/>
          </ac:spMkLst>
        </pc:spChg>
        <pc:spChg chg="mod">
          <ac:chgData name="Meg Webley" userId="76c9a64d-15bc-4bad-91f5-dc8bb5d2b598" providerId="ADAL" clId="{C0427960-ABC3-4DAC-8A1A-15DABB5DDF6D}" dt="2024-07-02T14:13:45.897" v="1107" actId="12789"/>
          <ac:spMkLst>
            <pc:docMk/>
            <pc:sldMk cId="2400545624" sldId="277"/>
            <ac:spMk id="54" creationId="{42C79F2D-AD95-D2F8-851A-52BD8ED5A9C8}"/>
          </ac:spMkLst>
        </pc:spChg>
        <pc:picChg chg="add del mod">
          <ac:chgData name="Meg Webley" userId="76c9a64d-15bc-4bad-91f5-dc8bb5d2b598" providerId="ADAL" clId="{C0427960-ABC3-4DAC-8A1A-15DABB5DDF6D}" dt="2024-07-02T11:53:47.538" v="579" actId="478"/>
          <ac:picMkLst>
            <pc:docMk/>
            <pc:sldMk cId="2400545624" sldId="277"/>
            <ac:picMk id="4" creationId="{47FFC9FB-D9D0-0C7B-1225-472A340C604A}"/>
          </ac:picMkLst>
        </pc:picChg>
        <pc:picChg chg="mod ord">
          <ac:chgData name="Meg Webley" userId="76c9a64d-15bc-4bad-91f5-dc8bb5d2b598" providerId="ADAL" clId="{C0427960-ABC3-4DAC-8A1A-15DABB5DDF6D}" dt="2024-07-02T13:22:32.287" v="598" actId="1076"/>
          <ac:picMkLst>
            <pc:docMk/>
            <pc:sldMk cId="2400545624" sldId="277"/>
            <ac:picMk id="5" creationId="{FD6DE1DE-53AD-497A-E337-A126A6811835}"/>
          </ac:picMkLst>
        </pc:picChg>
        <pc:picChg chg="del">
          <ac:chgData name="Meg Webley" userId="76c9a64d-15bc-4bad-91f5-dc8bb5d2b598" providerId="ADAL" clId="{C0427960-ABC3-4DAC-8A1A-15DABB5DDF6D}" dt="2024-07-02T13:33:10.132" v="661" actId="478"/>
          <ac:picMkLst>
            <pc:docMk/>
            <pc:sldMk cId="2400545624" sldId="277"/>
            <ac:picMk id="6" creationId="{A0A53F0B-A3A2-50BA-4939-CE3C676687C0}"/>
          </ac:picMkLst>
        </pc:picChg>
        <pc:picChg chg="add del mod ord">
          <ac:chgData name="Meg Webley" userId="76c9a64d-15bc-4bad-91f5-dc8bb5d2b598" providerId="ADAL" clId="{C0427960-ABC3-4DAC-8A1A-15DABB5DDF6D}" dt="2024-07-02T11:46:04.723" v="565" actId="478"/>
          <ac:picMkLst>
            <pc:docMk/>
            <pc:sldMk cId="2400545624" sldId="277"/>
            <ac:picMk id="7" creationId="{A7252265-4563-ED31-8D7A-6359B4EDFC59}"/>
          </ac:picMkLst>
        </pc:picChg>
        <pc:picChg chg="add mod">
          <ac:chgData name="Meg Webley" userId="76c9a64d-15bc-4bad-91f5-dc8bb5d2b598" providerId="ADAL" clId="{C0427960-ABC3-4DAC-8A1A-15DABB5DDF6D}" dt="2024-06-19T06:27:13.353" v="66"/>
          <ac:picMkLst>
            <pc:docMk/>
            <pc:sldMk cId="2400545624" sldId="277"/>
            <ac:picMk id="8" creationId="{4AFCB70B-380D-32D4-D48C-9502382F354B}"/>
          </ac:picMkLst>
        </pc:picChg>
        <pc:picChg chg="del">
          <ac:chgData name="Meg Webley" userId="76c9a64d-15bc-4bad-91f5-dc8bb5d2b598" providerId="ADAL" clId="{C0427960-ABC3-4DAC-8A1A-15DABB5DDF6D}" dt="2024-06-19T15:30:45.156" v="259" actId="478"/>
          <ac:picMkLst>
            <pc:docMk/>
            <pc:sldMk cId="2400545624" sldId="277"/>
            <ac:picMk id="9" creationId="{0CE5EC8E-0191-0948-70A4-69A06C3F4E1F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9" creationId="{8FE05950-67CA-365E-965C-31F0D3C112D9}"/>
          </ac:picMkLst>
        </pc:picChg>
        <pc:picChg chg="add mod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11" creationId="{28EF4ACB-CBA1-0EBF-91AC-33A34CB4A9AF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14" creationId="{912DEDCB-9021-F3B3-530D-1C6EDB1B7940}"/>
          </ac:picMkLst>
        </pc:picChg>
        <pc:picChg chg="mod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15" creationId="{CE789122-49D8-5A97-4549-EB453620CCB9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16" creationId="{44588AD2-CE30-E66C-542C-6D4C6200CD2B}"/>
          </ac:picMkLst>
        </pc:picChg>
        <pc:picChg chg="del">
          <ac:chgData name="Meg Webley" userId="76c9a64d-15bc-4bad-91f5-dc8bb5d2b598" providerId="ADAL" clId="{C0427960-ABC3-4DAC-8A1A-15DABB5DDF6D}" dt="2024-06-19T15:47:08.056" v="428" actId="478"/>
          <ac:picMkLst>
            <pc:docMk/>
            <pc:sldMk cId="2400545624" sldId="277"/>
            <ac:picMk id="17" creationId="{1B58E818-4CA1-6846-39D2-7C8D63B9FEC5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18" creationId="{5E0FD137-65B7-6E90-9199-6B362942E1CE}"/>
          </ac:picMkLst>
        </pc:picChg>
        <pc:picChg chg="add del">
          <ac:chgData name="Meg Webley" userId="76c9a64d-15bc-4bad-91f5-dc8bb5d2b598" providerId="ADAL" clId="{C0427960-ABC3-4DAC-8A1A-15DABB5DDF6D}" dt="2024-06-19T15:43:26.220" v="373" actId="478"/>
          <ac:picMkLst>
            <pc:docMk/>
            <pc:sldMk cId="2400545624" sldId="277"/>
            <ac:picMk id="22" creationId="{FECF1111-C0CD-B85F-38C0-D7CD4B49BA38}"/>
          </ac:picMkLst>
        </pc:picChg>
        <pc:picChg chg="add 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24" creationId="{00709216-5AA3-2443-E61A-39F317DB7E62}"/>
          </ac:picMkLst>
        </pc:picChg>
        <pc:picChg chg="del">
          <ac:chgData name="Meg Webley" userId="76c9a64d-15bc-4bad-91f5-dc8bb5d2b598" providerId="ADAL" clId="{C0427960-ABC3-4DAC-8A1A-15DABB5DDF6D}" dt="2024-06-19T15:47:36.787" v="438" actId="478"/>
          <ac:picMkLst>
            <pc:docMk/>
            <pc:sldMk cId="2400545624" sldId="277"/>
            <ac:picMk id="26" creationId="{0A562E10-42CB-BE36-6912-2865E0A03A02}"/>
          </ac:picMkLst>
        </pc:picChg>
        <pc:picChg chg="add mod modCrop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28" creationId="{87BCBA20-7863-38DC-CC9D-E8B4CBED6FDD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30" creationId="{F565DD91-D865-296C-81D2-DF8CE1230D55}"/>
          </ac:picMkLst>
        </pc:picChg>
        <pc:picChg chg="add mod modCrop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31" creationId="{4994C741-6114-962A-2361-A18361DAC493}"/>
          </ac:picMkLst>
        </pc:picChg>
        <pc:picChg chg="mod">
          <ac:chgData name="Meg Webley" userId="76c9a64d-15bc-4bad-91f5-dc8bb5d2b598" providerId="ADAL" clId="{C0427960-ABC3-4DAC-8A1A-15DABB5DDF6D}" dt="2024-07-02T14:13:37.792" v="1106" actId="555"/>
          <ac:picMkLst>
            <pc:docMk/>
            <pc:sldMk cId="2400545624" sldId="277"/>
            <ac:picMk id="32" creationId="{59AA655C-DDB9-04B6-3F13-1BF71710A382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33" creationId="{B2375331-3C29-D432-2282-4C110CC3631F}"/>
          </ac:picMkLst>
        </pc:picChg>
        <pc:picChg chg="add mod">
          <ac:chgData name="Meg Webley" userId="76c9a64d-15bc-4bad-91f5-dc8bb5d2b598" providerId="ADAL" clId="{C0427960-ABC3-4DAC-8A1A-15DABB5DDF6D}" dt="2024-07-02T14:16:04.285" v="1130"/>
          <ac:picMkLst>
            <pc:docMk/>
            <pc:sldMk cId="2400545624" sldId="277"/>
            <ac:picMk id="34" creationId="{17E85BE2-FEE4-97E9-8C15-22592A19DA72}"/>
          </ac:picMkLst>
        </pc:picChg>
        <pc:picChg chg="add mod">
          <ac:chgData name="Meg Webley" userId="76c9a64d-15bc-4bad-91f5-dc8bb5d2b598" providerId="ADAL" clId="{C0427960-ABC3-4DAC-8A1A-15DABB5DDF6D}" dt="2024-07-02T14:18:10.998" v="1136" actId="1076"/>
          <ac:picMkLst>
            <pc:docMk/>
            <pc:sldMk cId="2400545624" sldId="277"/>
            <ac:picMk id="35" creationId="{9E2C0A33-C9DD-CDF3-96EC-482CB968678F}"/>
          </ac:picMkLst>
        </pc:picChg>
        <pc:picChg chg="add 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38" creationId="{504950D4-97D2-BD01-65BC-30FE54C47DB6}"/>
          </ac:picMkLst>
        </pc:picChg>
        <pc:picChg chg="mod">
          <ac:chgData name="Meg Webley" userId="76c9a64d-15bc-4bad-91f5-dc8bb5d2b598" providerId="ADAL" clId="{C0427960-ABC3-4DAC-8A1A-15DABB5DDF6D}" dt="2024-07-02T14:12:26.560" v="1096" actId="555"/>
          <ac:picMkLst>
            <pc:docMk/>
            <pc:sldMk cId="2400545624" sldId="277"/>
            <ac:picMk id="40" creationId="{0613E332-8DF2-4A79-A9EA-677FA7FFCE05}"/>
          </ac:picMkLst>
        </pc:picChg>
        <pc:picChg chg="del mod">
          <ac:chgData name="Meg Webley" userId="76c9a64d-15bc-4bad-91f5-dc8bb5d2b598" providerId="ADAL" clId="{C0427960-ABC3-4DAC-8A1A-15DABB5DDF6D}" dt="2024-06-19T15:45:31.970" v="405" actId="21"/>
          <ac:picMkLst>
            <pc:docMk/>
            <pc:sldMk cId="2400545624" sldId="277"/>
            <ac:picMk id="45" creationId="{FD0DCAEB-F262-5B92-BD1C-8DEB206F9F32}"/>
          </ac:picMkLst>
        </pc:picChg>
        <pc:picChg chg="mod">
          <ac:chgData name="Meg Webley" userId="76c9a64d-15bc-4bad-91f5-dc8bb5d2b598" providerId="ADAL" clId="{C0427960-ABC3-4DAC-8A1A-15DABB5DDF6D}" dt="2024-07-02T14:13:29.732" v="1105" actId="555"/>
          <ac:picMkLst>
            <pc:docMk/>
            <pc:sldMk cId="2400545624" sldId="277"/>
            <ac:picMk id="55" creationId="{89DD7DF4-452E-DF42-E302-BD4D18BA94EA}"/>
          </ac:picMkLst>
        </pc:picChg>
        <pc:picChg chg="del">
          <ac:chgData name="Meg Webley" userId="76c9a64d-15bc-4bad-91f5-dc8bb5d2b598" providerId="ADAL" clId="{C0427960-ABC3-4DAC-8A1A-15DABB5DDF6D}" dt="2024-07-02T14:08:13.473" v="1056" actId="478"/>
          <ac:picMkLst>
            <pc:docMk/>
            <pc:sldMk cId="2400545624" sldId="277"/>
            <ac:picMk id="57" creationId="{B29602E3-F3A1-10BE-F1E4-FCCB7CA0B30E}"/>
          </ac:picMkLst>
        </pc:picChg>
        <pc:picChg chg="del">
          <ac:chgData name="Meg Webley" userId="76c9a64d-15bc-4bad-91f5-dc8bb5d2b598" providerId="ADAL" clId="{C0427960-ABC3-4DAC-8A1A-15DABB5DDF6D}" dt="2024-07-02T14:08:10.516" v="1055" actId="478"/>
          <ac:picMkLst>
            <pc:docMk/>
            <pc:sldMk cId="2400545624" sldId="277"/>
            <ac:picMk id="58" creationId="{6BB36729-19C7-628D-F79C-6FA3901AA0BE}"/>
          </ac:picMkLst>
        </pc:picChg>
        <pc:picChg chg="add del mod">
          <ac:chgData name="Meg Webley" userId="76c9a64d-15bc-4bad-91f5-dc8bb5d2b598" providerId="ADAL" clId="{C0427960-ABC3-4DAC-8A1A-15DABB5DDF6D}" dt="2024-07-02T13:37:29.844" v="929" actId="478"/>
          <ac:picMkLst>
            <pc:docMk/>
            <pc:sldMk cId="2400545624" sldId="277"/>
            <ac:picMk id="69" creationId="{6ED294A1-A9A0-102B-0B20-16316956B27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22E43BF-527D-440D-8356-FC8BCEDDB5DC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22D8F38C-0513-424D-9F07-ACE2DBD6F96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0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56D4B-3E37-45DC-8A0E-850FD0BBE6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E2D7A-21FB-4E41-849E-FBC6B38F3D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" y="21720"/>
            <a:ext cx="1602025" cy="769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8244A5-C333-4344-B70D-CA249A56B37A}"/>
              </a:ext>
            </a:extLst>
          </p:cNvPr>
          <p:cNvSpPr txBox="1"/>
          <p:nvPr userDrawn="1"/>
        </p:nvSpPr>
        <p:spPr>
          <a:xfrm>
            <a:off x="8788936" y="3163689"/>
            <a:ext cx="1088495" cy="3642122"/>
          </a:xfrm>
          <a:prstGeom prst="roundRect">
            <a:avLst/>
          </a:prstGeom>
          <a:solidFill>
            <a:srgbClr val="FF0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ALLERGY INFORMATION:</a:t>
            </a:r>
          </a:p>
          <a:p>
            <a:r>
              <a:rPr lang="en-GB" sz="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If </a:t>
            </a:r>
            <a:r>
              <a:rPr lang="en-GB" sz="7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you would like to know about particular allergens in foods please ask a member of the catering team for information. If your child has a school lunch and has a food allergy or intolerance you will be asked to complete a form to ensure we have the necessary information to cater for your child. We use a large variety of ingredients in the preparation of our meals and due to the nature of our kitchens it is not possible to completely remove the risk of cross contamination.</a:t>
            </a:r>
            <a:endParaRPr lang="en-GB" sz="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62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607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691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60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8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5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14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10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26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68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582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01A62-7A48-4C58-849E-C45ADCCDA826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9E0C8-D700-4481-9575-E9D0947D9B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72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image" Target="../media/image3.jp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.jpeg"/><Relationship Id="rId1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17" Type="http://schemas.openxmlformats.org/officeDocument/2006/relationships/image" Target="../media/image33.jpeg"/><Relationship Id="rId2" Type="http://schemas.openxmlformats.org/officeDocument/2006/relationships/image" Target="../media/image3.jpg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14.png"/><Relationship Id="rId5" Type="http://schemas.openxmlformats.org/officeDocument/2006/relationships/image" Target="../media/image23.jpeg"/><Relationship Id="rId15" Type="http://schemas.openxmlformats.org/officeDocument/2006/relationships/image" Target="../media/image31.jpeg"/><Relationship Id="rId10" Type="http://schemas.openxmlformats.org/officeDocument/2006/relationships/image" Target="../media/image28.jpeg"/><Relationship Id="rId19" Type="http://schemas.openxmlformats.org/officeDocument/2006/relationships/image" Target="../media/image35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2.jpeg"/><Relationship Id="rId18" Type="http://schemas.openxmlformats.org/officeDocument/2006/relationships/image" Target="../media/image24.jpeg"/><Relationship Id="rId3" Type="http://schemas.openxmlformats.org/officeDocument/2006/relationships/image" Target="../media/image4.png"/><Relationship Id="rId21" Type="http://schemas.openxmlformats.org/officeDocument/2006/relationships/image" Target="../media/image48.png"/><Relationship Id="rId7" Type="http://schemas.openxmlformats.org/officeDocument/2006/relationships/image" Target="../media/image38.jpeg"/><Relationship Id="rId12" Type="http://schemas.openxmlformats.org/officeDocument/2006/relationships/image" Target="../media/image14.png"/><Relationship Id="rId17" Type="http://schemas.openxmlformats.org/officeDocument/2006/relationships/image" Target="../media/image45.png"/><Relationship Id="rId2" Type="http://schemas.openxmlformats.org/officeDocument/2006/relationships/image" Target="../media/image3.jpg"/><Relationship Id="rId16" Type="http://schemas.openxmlformats.org/officeDocument/2006/relationships/image" Target="../media/image31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6.jpeg"/><Relationship Id="rId5" Type="http://schemas.microsoft.com/office/2007/relationships/hdphoto" Target="../media/hdphoto1.wdp"/><Relationship Id="rId15" Type="http://schemas.openxmlformats.org/officeDocument/2006/relationships/image" Target="../media/image44.jpeg"/><Relationship Id="rId10" Type="http://schemas.openxmlformats.org/officeDocument/2006/relationships/image" Target="../media/image41.png"/><Relationship Id="rId19" Type="http://schemas.openxmlformats.org/officeDocument/2006/relationships/image" Target="../media/image46.jpeg"/><Relationship Id="rId4" Type="http://schemas.openxmlformats.org/officeDocument/2006/relationships/image" Target="../media/image36.png"/><Relationship Id="rId9" Type="http://schemas.openxmlformats.org/officeDocument/2006/relationships/image" Target="../media/image40.jpeg"/><Relationship Id="rId14" Type="http://schemas.openxmlformats.org/officeDocument/2006/relationships/image" Target="../media/image43.jpeg"/><Relationship Id="rId22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19" name="Picture 18" descr="A screen shot of a video game&#10;&#10;Description automatically generated">
            <a:extLst>
              <a:ext uri="{FF2B5EF4-FFF2-40B4-BE49-F238E27FC236}">
                <a16:creationId xmlns:a16="http://schemas.microsoft.com/office/drawing/2014/main" id="{3D5A687A-AF63-70BF-8192-497BE4996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26" name="Picture 2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8C91B647-A1AC-D53D-1467-619BC816ED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545793" y="863964"/>
            <a:ext cx="1255094" cy="12122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46CE954-859C-74CA-3D57-0F23174594A9}"/>
              </a:ext>
            </a:extLst>
          </p:cNvPr>
          <p:cNvSpPr txBox="1"/>
          <p:nvPr/>
        </p:nvSpPr>
        <p:spPr>
          <a:xfrm>
            <a:off x="1534110" y="484039"/>
            <a:ext cx="17050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Tomato and Vegetable Pasta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449590-BFD8-1493-A863-FF3E600A6AEE}"/>
              </a:ext>
            </a:extLst>
          </p:cNvPr>
          <p:cNvSpPr txBox="1"/>
          <p:nvPr/>
        </p:nvSpPr>
        <p:spPr>
          <a:xfrm>
            <a:off x="3369871" y="484039"/>
            <a:ext cx="1458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Sausage Mash and Gravy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C3D344-0B9E-D433-0D4A-2C54FB6B9411}"/>
              </a:ext>
            </a:extLst>
          </p:cNvPr>
          <p:cNvSpPr txBox="1"/>
          <p:nvPr/>
        </p:nvSpPr>
        <p:spPr>
          <a:xfrm>
            <a:off x="5050494" y="484039"/>
            <a:ext cx="16360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Roast Chicken with Roast Potatoes and Gravy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01FFF-72C4-9E44-B0E0-8AB630A07165}"/>
              </a:ext>
            </a:extLst>
          </p:cNvPr>
          <p:cNvSpPr txBox="1"/>
          <p:nvPr/>
        </p:nvSpPr>
        <p:spPr>
          <a:xfrm>
            <a:off x="8355363" y="484039"/>
            <a:ext cx="1705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 Fish Fingers with Chips &amp; Tomato Ketchup 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highlight>
                <a:srgbClr val="FFF0D2"/>
              </a:highlight>
              <a:latin typeface="Century Gothic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C1E720E-FA61-D153-A806-37D3F269288F}"/>
              </a:ext>
            </a:extLst>
          </p:cNvPr>
          <p:cNvSpPr txBox="1"/>
          <p:nvPr/>
        </p:nvSpPr>
        <p:spPr>
          <a:xfrm>
            <a:off x="1579470" y="2125059"/>
            <a:ext cx="16967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Mexican Fajitas with Rice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B35D60-013E-058E-493F-4C10EB91C4B0}"/>
              </a:ext>
            </a:extLst>
          </p:cNvPr>
          <p:cNvSpPr txBox="1"/>
          <p:nvPr/>
        </p:nvSpPr>
        <p:spPr>
          <a:xfrm>
            <a:off x="8434147" y="2125059"/>
            <a:ext cx="159288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Mexican Bean Roll with Chips and Tomato Ketchup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203B19A-9783-5F33-6818-4EF026A87682}"/>
              </a:ext>
            </a:extLst>
          </p:cNvPr>
          <p:cNvSpPr txBox="1"/>
          <p:nvPr/>
        </p:nvSpPr>
        <p:spPr>
          <a:xfrm>
            <a:off x="1731328" y="3726045"/>
            <a:ext cx="1288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Melting Moment Biscuit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EDAFF4-502B-0CE4-0927-0993B2661360}"/>
              </a:ext>
            </a:extLst>
          </p:cNvPr>
          <p:cNvSpPr txBox="1"/>
          <p:nvPr/>
        </p:nvSpPr>
        <p:spPr>
          <a:xfrm>
            <a:off x="3336962" y="3726045"/>
            <a:ext cx="1604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Apple and Blackberry Crumble with Custard 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15EFFF-9004-6297-2997-C76A089B0947}"/>
              </a:ext>
            </a:extLst>
          </p:cNvPr>
          <p:cNvSpPr txBox="1"/>
          <p:nvPr/>
        </p:nvSpPr>
        <p:spPr>
          <a:xfrm>
            <a:off x="6705116" y="3795295"/>
            <a:ext cx="177182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Winter Cake with Custard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27D9C5-91FA-82CB-DA38-EBF4A38CDB1D}"/>
              </a:ext>
            </a:extLst>
          </p:cNvPr>
          <p:cNvGrpSpPr/>
          <p:nvPr/>
        </p:nvGrpSpPr>
        <p:grpSpPr>
          <a:xfrm>
            <a:off x="341884" y="91814"/>
            <a:ext cx="1267369" cy="382366"/>
            <a:chOff x="341884" y="91814"/>
            <a:chExt cx="1267369" cy="38236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404FEF-2F17-EA94-FBD4-5AB62AB86DF5}"/>
                </a:ext>
              </a:extLst>
            </p:cNvPr>
            <p:cNvSpPr/>
            <p:nvPr/>
          </p:nvSpPr>
          <p:spPr>
            <a:xfrm>
              <a:off x="341884" y="91814"/>
              <a:ext cx="1150998" cy="38236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233DE1-4E5F-B12A-32EE-9F5F42ADF1A1}"/>
                </a:ext>
              </a:extLst>
            </p:cNvPr>
            <p:cNvSpPr txBox="1"/>
            <p:nvPr/>
          </p:nvSpPr>
          <p:spPr>
            <a:xfrm>
              <a:off x="458256" y="91814"/>
              <a:ext cx="115099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900" b="1" dirty="0">
                  <a:solidFill>
                    <a:schemeClr val="bg1"/>
                  </a:solidFill>
                  <a:latin typeface="Century Gothic"/>
                </a:rPr>
                <a:t>Autumn Winter  2024/2025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Century Gothic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85C8A2-43EF-79C2-957D-E6D8AD2A1E2D}"/>
              </a:ext>
            </a:extLst>
          </p:cNvPr>
          <p:cNvSpPr txBox="1"/>
          <p:nvPr/>
        </p:nvSpPr>
        <p:spPr>
          <a:xfrm>
            <a:off x="3222822" y="2125059"/>
            <a:ext cx="18328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NEW Creamy Curry</a:t>
            </a:r>
          </a:p>
        </p:txBody>
      </p:sp>
      <p:pic>
        <p:nvPicPr>
          <p:cNvPr id="15" name="x_18492819-e16e-452f-bf62-5e4941e5bf87" descr="Image">
            <a:extLst>
              <a:ext uri="{FF2B5EF4-FFF2-40B4-BE49-F238E27FC236}">
                <a16:creationId xmlns:a16="http://schemas.microsoft.com/office/drawing/2014/main" id="{9E8CE712-01E4-9ED6-8B23-5723AD76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1762" r="14137" b="12504"/>
          <a:stretch/>
        </p:blipFill>
        <p:spPr bwMode="auto">
          <a:xfrm>
            <a:off x="3510031" y="4087999"/>
            <a:ext cx="1213009" cy="1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9704EE-8404-F1FD-87C3-32C13DB6D6F6}"/>
              </a:ext>
            </a:extLst>
          </p:cNvPr>
          <p:cNvSpPr txBox="1"/>
          <p:nvPr/>
        </p:nvSpPr>
        <p:spPr>
          <a:xfrm>
            <a:off x="4891159" y="3795295"/>
            <a:ext cx="192819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Fruit Jelly with Peaches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638CC0-AB33-8584-87D5-5539E6419FA2}"/>
              </a:ext>
            </a:extLst>
          </p:cNvPr>
          <p:cNvSpPr txBox="1"/>
          <p:nvPr/>
        </p:nvSpPr>
        <p:spPr>
          <a:xfrm>
            <a:off x="8584591" y="3726045"/>
            <a:ext cx="1390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Chocolate Orange Cookie</a:t>
            </a:r>
          </a:p>
        </p:txBody>
      </p:sp>
      <p:pic>
        <p:nvPicPr>
          <p:cNvPr id="9" name="Picture 8" descr="A plate of pasta and peas&#10;&#10;Description automatically generated">
            <a:extLst>
              <a:ext uri="{FF2B5EF4-FFF2-40B4-BE49-F238E27FC236}">
                <a16:creationId xmlns:a16="http://schemas.microsoft.com/office/drawing/2014/main" id="{2990077D-B6B4-7541-5DAD-77F13612699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t="2500" r="13844" b="5073"/>
          <a:stretch/>
        </p:blipFill>
        <p:spPr>
          <a:xfrm>
            <a:off x="1796164" y="840721"/>
            <a:ext cx="1229867" cy="1235491"/>
          </a:xfrm>
          <a:prstGeom prst="rect">
            <a:avLst/>
          </a:prstGeom>
        </p:spPr>
      </p:pic>
      <p:pic>
        <p:nvPicPr>
          <p:cNvPr id="16" name="Picture 15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3F01A356-1DAF-FBF9-9E18-A407D5948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7373" b="6470"/>
          <a:stretch/>
        </p:blipFill>
        <p:spPr>
          <a:xfrm>
            <a:off x="1777459" y="2452830"/>
            <a:ext cx="1196068" cy="1241616"/>
          </a:xfrm>
          <a:prstGeom prst="rect">
            <a:avLst/>
          </a:prstGeom>
        </p:spPr>
      </p:pic>
      <p:pic>
        <p:nvPicPr>
          <p:cNvPr id="22" name="Picture 21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CDBBE336-E724-AAEC-5098-7D1C7AC725C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 r="6148"/>
          <a:stretch/>
        </p:blipFill>
        <p:spPr>
          <a:xfrm rot="10800000">
            <a:off x="3483378" y="2495818"/>
            <a:ext cx="1288429" cy="1198627"/>
          </a:xfrm>
          <a:prstGeom prst="rect">
            <a:avLst/>
          </a:prstGeom>
        </p:spPr>
      </p:pic>
      <p:pic>
        <p:nvPicPr>
          <p:cNvPr id="42" name="Picture 41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466E35C1-6B34-A3AF-DC42-6F480E9EA0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" b="7373"/>
          <a:stretch/>
        </p:blipFill>
        <p:spPr>
          <a:xfrm>
            <a:off x="8722020" y="2632803"/>
            <a:ext cx="983997" cy="1061643"/>
          </a:xfrm>
          <a:prstGeom prst="rect">
            <a:avLst/>
          </a:prstGeom>
        </p:spPr>
      </p:pic>
      <p:pic>
        <p:nvPicPr>
          <p:cNvPr id="63" name="Picture 62" descr="A cookie on a plate&#10;&#10;Description automatically generated">
            <a:extLst>
              <a:ext uri="{FF2B5EF4-FFF2-40B4-BE49-F238E27FC236}">
                <a16:creationId xmlns:a16="http://schemas.microsoft.com/office/drawing/2014/main" id="{AA48D7B5-7E56-2B0E-DC1D-15D2F348B2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11401" r="13944" b="10580"/>
          <a:stretch/>
        </p:blipFill>
        <p:spPr>
          <a:xfrm>
            <a:off x="1750397" y="4098205"/>
            <a:ext cx="1213009" cy="1211498"/>
          </a:xfrm>
          <a:prstGeom prst="rect">
            <a:avLst/>
          </a:prstGeom>
        </p:spPr>
      </p:pic>
      <p:pic>
        <p:nvPicPr>
          <p:cNvPr id="65" name="Picture 64" descr="A piece of cake on a plate&#10;&#10;Description automatically generated">
            <a:extLst>
              <a:ext uri="{FF2B5EF4-FFF2-40B4-BE49-F238E27FC236}">
                <a16:creationId xmlns:a16="http://schemas.microsoft.com/office/drawing/2014/main" id="{1ADAC34E-B84D-C61B-212E-A56D9185E3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t="11401" r="11188" b="10290"/>
          <a:stretch/>
        </p:blipFill>
        <p:spPr>
          <a:xfrm>
            <a:off x="7010072" y="4099526"/>
            <a:ext cx="1236318" cy="1210177"/>
          </a:xfrm>
          <a:prstGeom prst="rect">
            <a:avLst/>
          </a:prstGeom>
        </p:spPr>
      </p:pic>
      <p:pic>
        <p:nvPicPr>
          <p:cNvPr id="67" name="Picture 66" descr="A brown cookie on a plate&#10;&#10;Description automatically generated">
            <a:extLst>
              <a:ext uri="{FF2B5EF4-FFF2-40B4-BE49-F238E27FC236}">
                <a16:creationId xmlns:a16="http://schemas.microsoft.com/office/drawing/2014/main" id="{EF36F35D-16B3-1CE0-26F7-FE154D0C85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9" r="5557" b="7177"/>
          <a:stretch/>
        </p:blipFill>
        <p:spPr>
          <a:xfrm flipH="1">
            <a:off x="8608642" y="4075889"/>
            <a:ext cx="1239175" cy="1233814"/>
          </a:xfrm>
          <a:prstGeom prst="rect">
            <a:avLst/>
          </a:prstGeom>
        </p:spPr>
      </p:pic>
      <p:pic>
        <p:nvPicPr>
          <p:cNvPr id="32" name="Picture 3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31AF5BDC-3DEB-BAB7-FD19-D4470ABCAD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0B1C25-15B3-DAA3-84BB-1704E8D58D3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693" t="1783" r="9116" b="2274"/>
          <a:stretch/>
        </p:blipFill>
        <p:spPr>
          <a:xfrm>
            <a:off x="5257762" y="909824"/>
            <a:ext cx="1192676" cy="1166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708B68-2EFA-FA11-0507-01CC40270D47}"/>
              </a:ext>
            </a:extLst>
          </p:cNvPr>
          <p:cNvSpPr txBox="1"/>
          <p:nvPr/>
        </p:nvSpPr>
        <p:spPr>
          <a:xfrm>
            <a:off x="4920474" y="2125059"/>
            <a:ext cx="1901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Vegetable Roast with Roast Potatoes and Gravy</a:t>
            </a:r>
          </a:p>
        </p:txBody>
      </p:sp>
      <p:pic>
        <p:nvPicPr>
          <p:cNvPr id="14" name="Picture 13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24AE30B1-DB05-0B7B-64CA-ED8902C1ED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r="5375"/>
          <a:stretch/>
        </p:blipFill>
        <p:spPr>
          <a:xfrm>
            <a:off x="7007649" y="2558014"/>
            <a:ext cx="1219836" cy="11364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BB506A-6B50-D093-9FB0-A0838EAB3442}"/>
              </a:ext>
            </a:extLst>
          </p:cNvPr>
          <p:cNvSpPr txBox="1"/>
          <p:nvPr/>
        </p:nvSpPr>
        <p:spPr>
          <a:xfrm>
            <a:off x="6887136" y="2125059"/>
            <a:ext cx="1428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NEW Baked Bean Hot Pot</a:t>
            </a:r>
            <a:endParaRPr lang="en-GB" sz="900" dirty="0"/>
          </a:p>
        </p:txBody>
      </p:sp>
      <p:pic>
        <p:nvPicPr>
          <p:cNvPr id="23" name="Picture 22" descr="A picture containing table, plate, food, gelatin&#10;&#10;Description automatically generated">
            <a:extLst>
              <a:ext uri="{FF2B5EF4-FFF2-40B4-BE49-F238E27FC236}">
                <a16:creationId xmlns:a16="http://schemas.microsoft.com/office/drawing/2014/main" id="{863A13C9-9433-1D60-DB9D-9FF5D2B1EAB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20741" r="13498" b="19946"/>
          <a:stretch/>
        </p:blipFill>
        <p:spPr>
          <a:xfrm>
            <a:off x="5214709" y="4081311"/>
            <a:ext cx="1314979" cy="12283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C77C5B-5D72-3D82-261D-0572AEF038E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32173" y="829359"/>
            <a:ext cx="1216066" cy="12468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1C84D80-E623-D08A-62AA-C2A83F1ABF6D}"/>
              </a:ext>
            </a:extLst>
          </p:cNvPr>
          <p:cNvSpPr txBox="1"/>
          <p:nvPr/>
        </p:nvSpPr>
        <p:spPr>
          <a:xfrm>
            <a:off x="6663037" y="553289"/>
            <a:ext cx="181637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B</a:t>
            </a:r>
            <a:r>
              <a:rPr lang="en-GB" sz="900" b="1" dirty="0" err="1">
                <a:latin typeface="Century Gothic"/>
              </a:rPr>
              <a:t>eef</a:t>
            </a:r>
            <a:r>
              <a:rPr lang="en-GB" sz="900" b="1" dirty="0">
                <a:latin typeface="Century Gothic"/>
              </a:rPr>
              <a:t> </a:t>
            </a:r>
            <a:r>
              <a:rPr lang="en-GB" sz="900" b="1" dirty="0">
                <a:solidFill>
                  <a:schemeClr val="tx1"/>
                </a:solidFill>
                <a:latin typeface="Century Gothic"/>
              </a:rPr>
              <a:t>Pasta Bake </a:t>
            </a:r>
          </a:p>
        </p:txBody>
      </p:sp>
      <p:pic>
        <p:nvPicPr>
          <p:cNvPr id="33" name="Picture 32" descr="A plate of pasta and vegetables&#10;&#10;Description automatically generated">
            <a:extLst>
              <a:ext uri="{FF2B5EF4-FFF2-40B4-BE49-F238E27FC236}">
                <a16:creationId xmlns:a16="http://schemas.microsoft.com/office/drawing/2014/main" id="{E824488E-2E29-6FB9-BC94-C5E3923B5D5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6914" r="8559"/>
          <a:stretch/>
        </p:blipFill>
        <p:spPr>
          <a:xfrm>
            <a:off x="6923585" y="934314"/>
            <a:ext cx="1222109" cy="1141898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FCDA55D-934E-96E6-DE01-8437001FB754}"/>
              </a:ext>
            </a:extLst>
          </p:cNvPr>
          <p:cNvGrpSpPr/>
          <p:nvPr/>
        </p:nvGrpSpPr>
        <p:grpSpPr>
          <a:xfrm>
            <a:off x="5236236" y="2584866"/>
            <a:ext cx="1156365" cy="1109580"/>
            <a:chOff x="5218076" y="2546910"/>
            <a:chExt cx="1234780" cy="116812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6E054B2-D2AF-AAC1-D313-29B46852C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t="669" b="-1"/>
            <a:stretch/>
          </p:blipFill>
          <p:spPr>
            <a:xfrm>
              <a:off x="5218076" y="2546910"/>
              <a:ext cx="1234780" cy="116812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4EC3614-940C-5106-5FAF-CDCFB59A7E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6844" t="4603" r="3843" b="5130"/>
            <a:stretch/>
          </p:blipFill>
          <p:spPr>
            <a:xfrm>
              <a:off x="5235535" y="2546910"/>
              <a:ext cx="1189979" cy="113649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4119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34" name="Picture 33" descr="A screen shot of a video game&#10;&#10;Description automatically generated">
            <a:extLst>
              <a:ext uri="{FF2B5EF4-FFF2-40B4-BE49-F238E27FC236}">
                <a16:creationId xmlns:a16="http://schemas.microsoft.com/office/drawing/2014/main" id="{17E85BE2-FEE4-97E9-8C15-22592A19DA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8" name="Picture 17" descr="A picture containing plate, table, food, coffee&#10;&#10;Description automatically generated">
            <a:extLst>
              <a:ext uri="{FF2B5EF4-FFF2-40B4-BE49-F238E27FC236}">
                <a16:creationId xmlns:a16="http://schemas.microsoft.com/office/drawing/2014/main" id="{5E0FD137-65B7-6E90-9199-6B362942E1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" t="10296" r="2581" b="8781"/>
          <a:stretch/>
        </p:blipFill>
        <p:spPr>
          <a:xfrm>
            <a:off x="5196545" y="4117070"/>
            <a:ext cx="1233464" cy="12101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DAC16F-5AD0-0AA5-7F9F-0DBC786628EA}"/>
              </a:ext>
            </a:extLst>
          </p:cNvPr>
          <p:cNvSpPr txBox="1"/>
          <p:nvPr/>
        </p:nvSpPr>
        <p:spPr>
          <a:xfrm>
            <a:off x="1555468" y="471762"/>
            <a:ext cx="1746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Classic Cheese and Tomato Pizza with </a:t>
            </a:r>
            <a:r>
              <a:rPr lang="en-GB" sz="900" b="1" dirty="0">
                <a:solidFill>
                  <a:prstClr val="black"/>
                </a:solidFill>
                <a:latin typeface="Century Gothic"/>
              </a:rPr>
              <a:t>New Potatoes</a:t>
            </a:r>
            <a:endParaRPr lang="en-GB" sz="700" b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F3B1CA-405B-FADB-37A3-8B3D37CAA960}"/>
              </a:ext>
            </a:extLst>
          </p:cNvPr>
          <p:cNvSpPr txBox="1"/>
          <p:nvPr/>
        </p:nvSpPr>
        <p:spPr>
          <a:xfrm>
            <a:off x="3232959" y="3746457"/>
            <a:ext cx="1746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Marble Sponge Cake with </a:t>
            </a:r>
            <a:r>
              <a:rPr lang="en-GB" sz="900" b="1">
                <a:latin typeface="Century Gothic"/>
              </a:rPr>
              <a:t>Chocolate Sauce</a:t>
            </a:r>
            <a:endParaRPr lang="en-GB" sz="900" b="1" dirty="0">
              <a:solidFill>
                <a:srgbClr val="FF0000"/>
              </a:solidFill>
              <a:latin typeface="Century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3DD22B-B738-2D7B-8CF5-7AF63858196E}"/>
              </a:ext>
            </a:extLst>
          </p:cNvPr>
          <p:cNvSpPr txBox="1"/>
          <p:nvPr/>
        </p:nvSpPr>
        <p:spPr>
          <a:xfrm>
            <a:off x="5374536" y="3815707"/>
            <a:ext cx="106203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Fruit Medley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B81587-1FC2-29FD-562F-09AAFDBF9E97}"/>
              </a:ext>
            </a:extLst>
          </p:cNvPr>
          <p:cNvSpPr txBox="1"/>
          <p:nvPr/>
        </p:nvSpPr>
        <p:spPr>
          <a:xfrm>
            <a:off x="6802415" y="2177322"/>
            <a:ext cx="16410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NEW Mild Mexican Chilli with Rice</a:t>
            </a:r>
            <a:endParaRPr lang="en-US" sz="900" b="1" i="0" u="none" strike="noStrike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163C62-3A40-108D-DF3A-74B67C269AA2}"/>
              </a:ext>
            </a:extLst>
          </p:cNvPr>
          <p:cNvSpPr txBox="1"/>
          <p:nvPr/>
        </p:nvSpPr>
        <p:spPr>
          <a:xfrm>
            <a:off x="8365800" y="471762"/>
            <a:ext cx="1618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Fish Fingers with Chips &amp; Tomato Ketchup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highlight>
                <a:srgbClr val="FFF0D2"/>
              </a:highlight>
              <a:latin typeface="Century Gothic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70B1443-27FA-7F2B-716F-7F32DC8AD3FD}"/>
              </a:ext>
            </a:extLst>
          </p:cNvPr>
          <p:cNvSpPr txBox="1"/>
          <p:nvPr/>
        </p:nvSpPr>
        <p:spPr>
          <a:xfrm>
            <a:off x="8355708" y="2108073"/>
            <a:ext cx="161847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Cheese and Tomato Quiche with Chips and Tomato Sauce</a:t>
            </a:r>
            <a:endParaRPr lang="en-GB" sz="900" b="1" i="0" u="none" strike="noStrike" noProof="0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A9D8A1-8117-A84E-DC29-8E205B3F9E35}"/>
              </a:ext>
            </a:extLst>
          </p:cNvPr>
          <p:cNvSpPr/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A82EF5-4648-CCEA-E8FB-0EFFEDA964B5}"/>
              </a:ext>
            </a:extLst>
          </p:cNvPr>
          <p:cNvSpPr txBox="1"/>
          <p:nvPr/>
        </p:nvSpPr>
        <p:spPr>
          <a:xfrm>
            <a:off x="6691630" y="3746457"/>
            <a:ext cx="1664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Peach Upside down Cake with Custard</a:t>
            </a:r>
          </a:p>
        </p:txBody>
      </p:sp>
      <p:pic>
        <p:nvPicPr>
          <p:cNvPr id="14" name="Picture 13" descr="A plat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912DEDCB-9021-F3B3-530D-1C6EDB1B79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8240" r="11640" b="5527"/>
          <a:stretch/>
        </p:blipFill>
        <p:spPr>
          <a:xfrm>
            <a:off x="8567916" y="4077957"/>
            <a:ext cx="1221863" cy="124929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2C79F2D-AD95-D2F8-851A-52BD8ED5A9C8}"/>
              </a:ext>
            </a:extLst>
          </p:cNvPr>
          <p:cNvSpPr txBox="1"/>
          <p:nvPr/>
        </p:nvSpPr>
        <p:spPr>
          <a:xfrm>
            <a:off x="8699270" y="3815707"/>
            <a:ext cx="125140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Oaty Cookie</a:t>
            </a:r>
            <a:endParaRPr lang="en-GB" sz="900" b="1" dirty="0">
              <a:latin typeface="Century Gothic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0B5CC6B-AA49-B009-97E8-A69A56994A22}"/>
              </a:ext>
            </a:extLst>
          </p:cNvPr>
          <p:cNvSpPr txBox="1"/>
          <p:nvPr/>
        </p:nvSpPr>
        <p:spPr>
          <a:xfrm>
            <a:off x="4950441" y="471762"/>
            <a:ext cx="166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Roast Gammon with Roast Potatoes and Gravy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5839FF6-4723-C797-E5E5-8997450E7D5B}"/>
              </a:ext>
            </a:extLst>
          </p:cNvPr>
          <p:cNvSpPr txBox="1"/>
          <p:nvPr/>
        </p:nvSpPr>
        <p:spPr>
          <a:xfrm>
            <a:off x="4984651" y="2177322"/>
            <a:ext cx="166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Vegan Sausages with Roast Potatoes and Gravy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CBF734-C178-2137-F329-B28DB0400BD9}"/>
              </a:ext>
            </a:extLst>
          </p:cNvPr>
          <p:cNvSpPr txBox="1"/>
          <p:nvPr/>
        </p:nvSpPr>
        <p:spPr>
          <a:xfrm>
            <a:off x="1645184" y="2177322"/>
            <a:ext cx="1498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New Caribbean Stew with Rice</a:t>
            </a:r>
            <a:endParaRPr lang="en-GB" sz="900" b="1" dirty="0"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C32CA-1525-5DE5-4E7B-05D7030A8769}"/>
              </a:ext>
            </a:extLst>
          </p:cNvPr>
          <p:cNvSpPr txBox="1"/>
          <p:nvPr/>
        </p:nvSpPr>
        <p:spPr>
          <a:xfrm>
            <a:off x="458256" y="91814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Autumn Winter  2024/2025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pic>
        <p:nvPicPr>
          <p:cNvPr id="40" name="Picture 39" descr="A plate of food on a wood table&#10;&#10;Description automatically generated with medium confidence">
            <a:extLst>
              <a:ext uri="{FF2B5EF4-FFF2-40B4-BE49-F238E27FC236}">
                <a16:creationId xmlns:a16="http://schemas.microsoft.com/office/drawing/2014/main" id="{0613E332-8DF2-4A79-A9EA-677FA7FFCE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6013" r="5757"/>
          <a:stretch/>
        </p:blipFill>
        <p:spPr>
          <a:xfrm>
            <a:off x="1807285" y="845918"/>
            <a:ext cx="1243167" cy="1232137"/>
          </a:xfrm>
          <a:prstGeom prst="rect">
            <a:avLst/>
          </a:prstGeom>
        </p:spPr>
      </p:pic>
      <p:pic>
        <p:nvPicPr>
          <p:cNvPr id="15" name="Picture 14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CE789122-49D8-5A97-4549-EB453620CC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4" r="15073"/>
          <a:stretch/>
        </p:blipFill>
        <p:spPr>
          <a:xfrm rot="5400000">
            <a:off x="7030417" y="2514946"/>
            <a:ext cx="1233916" cy="11862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65DD91-D865-296C-81D2-DF8CE1230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194" y="4117069"/>
            <a:ext cx="1259309" cy="1210178"/>
          </a:xfrm>
          <a:prstGeom prst="rect">
            <a:avLst/>
          </a:prstGeom>
        </p:spPr>
      </p:pic>
      <p:pic>
        <p:nvPicPr>
          <p:cNvPr id="32" name="Picture 31" descr="A piece of brownie on a plate&#10;&#10;Description automatically generated">
            <a:extLst>
              <a:ext uri="{FF2B5EF4-FFF2-40B4-BE49-F238E27FC236}">
                <a16:creationId xmlns:a16="http://schemas.microsoft.com/office/drawing/2014/main" id="{59AA655C-DDB9-04B6-3F13-1BF71710A3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" t="9855" r="2939" b="9130"/>
          <a:stretch/>
        </p:blipFill>
        <p:spPr>
          <a:xfrm rot="16200000">
            <a:off x="3575004" y="4187091"/>
            <a:ext cx="1142192" cy="1138120"/>
          </a:xfrm>
          <a:prstGeom prst="rect">
            <a:avLst/>
          </a:prstGeom>
        </p:spPr>
      </p:pic>
      <p:pic>
        <p:nvPicPr>
          <p:cNvPr id="55" name="Picture 54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9DD7DF4-452E-DF42-E302-BD4D18BA94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b="6928"/>
          <a:stretch/>
        </p:blipFill>
        <p:spPr>
          <a:xfrm rot="16200000" flipH="1">
            <a:off x="8607963" y="2510796"/>
            <a:ext cx="1156941" cy="1271530"/>
          </a:xfrm>
          <a:prstGeom prst="rect">
            <a:avLst/>
          </a:prstGeom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AFCB70B-380D-32D4-D48C-9502382F35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69B771-A588-4614-82F8-D7162C79BE78}"/>
              </a:ext>
            </a:extLst>
          </p:cNvPr>
          <p:cNvSpPr txBox="1"/>
          <p:nvPr/>
        </p:nvSpPr>
        <p:spPr>
          <a:xfrm>
            <a:off x="3418397" y="2108073"/>
            <a:ext cx="151891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 panose="020B0502020202020204" pitchFamily="34" charset="0"/>
              </a:rPr>
              <a:t>NEW Cheese and Broccoli Pasta with Garlic Bread</a:t>
            </a:r>
          </a:p>
        </p:txBody>
      </p:sp>
      <p:pic>
        <p:nvPicPr>
          <p:cNvPr id="11" name="Picture 10" descr="A plate of pasta and vegetables&#10;&#10;Description automatically generated">
            <a:extLst>
              <a:ext uri="{FF2B5EF4-FFF2-40B4-BE49-F238E27FC236}">
                <a16:creationId xmlns:a16="http://schemas.microsoft.com/office/drawing/2014/main" id="{28EF4ACB-CBA1-0EBF-91AC-33A34CB4A9A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6"/>
          <a:stretch/>
        </p:blipFill>
        <p:spPr>
          <a:xfrm>
            <a:off x="3571783" y="2601910"/>
            <a:ext cx="1148634" cy="1123122"/>
          </a:xfrm>
          <a:prstGeom prst="rect">
            <a:avLst/>
          </a:prstGeom>
        </p:spPr>
      </p:pic>
      <p:pic>
        <p:nvPicPr>
          <p:cNvPr id="16" name="Picture 15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44588AD2-CE30-E66C-542C-6D4C6200CD2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6643"/>
          <a:stretch/>
        </p:blipFill>
        <p:spPr>
          <a:xfrm>
            <a:off x="8547490" y="865807"/>
            <a:ext cx="1255094" cy="1212248"/>
          </a:xfrm>
          <a:prstGeom prst="rect">
            <a:avLst/>
          </a:prstGeom>
        </p:spPr>
      </p:pic>
      <p:pic>
        <p:nvPicPr>
          <p:cNvPr id="9" name="Picture 8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FE05950-67CA-365E-965C-31F0D3C112D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r="8482"/>
          <a:stretch/>
        </p:blipFill>
        <p:spPr>
          <a:xfrm rot="10800000">
            <a:off x="3499448" y="838758"/>
            <a:ext cx="1220969" cy="12392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259E91-BF81-B58B-D1D4-40FEBF1C08DD}"/>
              </a:ext>
            </a:extLst>
          </p:cNvPr>
          <p:cNvSpPr txBox="1"/>
          <p:nvPr/>
        </p:nvSpPr>
        <p:spPr>
          <a:xfrm>
            <a:off x="3248584" y="471762"/>
            <a:ext cx="1685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NEW Chicken Meatballs in Tomato Sauce with Rice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64210-534F-816F-4714-EAE334C03208}"/>
              </a:ext>
            </a:extLst>
          </p:cNvPr>
          <p:cNvSpPr txBox="1"/>
          <p:nvPr/>
        </p:nvSpPr>
        <p:spPr>
          <a:xfrm>
            <a:off x="6733777" y="471762"/>
            <a:ext cx="161847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latin typeface="Century Gothic"/>
              </a:rPr>
              <a:t>Chicken Tikka Masala with Rice</a:t>
            </a:r>
            <a:endParaRPr lang="en-GB" sz="900" b="1" dirty="0">
              <a:latin typeface="Century Gothic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9E63E0-4019-DC04-003C-729E14048CE2}"/>
              </a:ext>
            </a:extLst>
          </p:cNvPr>
          <p:cNvSpPr txBox="1"/>
          <p:nvPr/>
        </p:nvSpPr>
        <p:spPr>
          <a:xfrm>
            <a:off x="1521091" y="3815707"/>
            <a:ext cx="17468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/>
              </a:rPr>
              <a:t>Vanilla Shortbread </a:t>
            </a:r>
            <a:endParaRPr lang="en-GB" sz="900" b="1" dirty="0">
              <a:latin typeface="Century Gothic"/>
            </a:endParaRPr>
          </a:p>
        </p:txBody>
      </p:sp>
      <p:pic>
        <p:nvPicPr>
          <p:cNvPr id="24" name="Picture 23" descr="A cookie on a plate&#10;&#10;Description automatically generated">
            <a:extLst>
              <a:ext uri="{FF2B5EF4-FFF2-40B4-BE49-F238E27FC236}">
                <a16:creationId xmlns:a16="http://schemas.microsoft.com/office/drawing/2014/main" id="{00709216-5AA3-2443-E61A-39F317DB7E6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815" r="13796" b="11491"/>
          <a:stretch/>
        </p:blipFill>
        <p:spPr>
          <a:xfrm>
            <a:off x="1807285" y="4086251"/>
            <a:ext cx="1238464" cy="1240996"/>
          </a:xfrm>
          <a:prstGeom prst="rect">
            <a:avLst/>
          </a:prstGeom>
        </p:spPr>
      </p:pic>
      <p:pic>
        <p:nvPicPr>
          <p:cNvPr id="28" name="Picture 27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87BCBA20-7863-38DC-CC9D-E8B4CBED6FD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 t="4567" r="2279"/>
          <a:stretch/>
        </p:blipFill>
        <p:spPr>
          <a:xfrm>
            <a:off x="1807285" y="2617803"/>
            <a:ext cx="1238464" cy="1107229"/>
          </a:xfrm>
          <a:prstGeom prst="rect">
            <a:avLst/>
          </a:prstGeom>
        </p:spPr>
      </p:pic>
      <p:pic>
        <p:nvPicPr>
          <p:cNvPr id="38" name="Picture 37" descr="A plate of food on a table&#10;&#10;Description automatically generated">
            <a:extLst>
              <a:ext uri="{FF2B5EF4-FFF2-40B4-BE49-F238E27FC236}">
                <a16:creationId xmlns:a16="http://schemas.microsoft.com/office/drawing/2014/main" id="{504950D4-97D2-BD01-65BC-30FE54C47DB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5"/>
          <a:stretch/>
        </p:blipFill>
        <p:spPr>
          <a:xfrm>
            <a:off x="7066341" y="829026"/>
            <a:ext cx="1032374" cy="1249029"/>
          </a:xfrm>
          <a:prstGeom prst="rect">
            <a:avLst/>
          </a:prstGeom>
        </p:spPr>
      </p:pic>
      <p:pic>
        <p:nvPicPr>
          <p:cNvPr id="31" name="Picture 3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4994C741-6114-962A-2361-A18361DAC49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r="10468" b="8152"/>
          <a:stretch/>
        </p:blipFill>
        <p:spPr>
          <a:xfrm>
            <a:off x="5258215" y="2528483"/>
            <a:ext cx="1148634" cy="1196549"/>
          </a:xfrm>
          <a:prstGeom prst="rect">
            <a:avLst/>
          </a:prstGeom>
        </p:spPr>
      </p:pic>
      <p:pic>
        <p:nvPicPr>
          <p:cNvPr id="4" name="Picture 3" descr="A plate of food with sauce and vegetables&#10;&#10;Description automatically generated">
            <a:extLst>
              <a:ext uri="{FF2B5EF4-FFF2-40B4-BE49-F238E27FC236}">
                <a16:creationId xmlns:a16="http://schemas.microsoft.com/office/drawing/2014/main" id="{216413DC-E652-EA17-DD5D-44F5410E7D1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b="3171"/>
          <a:stretch/>
        </p:blipFill>
        <p:spPr>
          <a:xfrm>
            <a:off x="5249627" y="862703"/>
            <a:ext cx="1061551" cy="124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45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treemap chart&#10;&#10;Description automatically generated">
            <a:extLst>
              <a:ext uri="{FF2B5EF4-FFF2-40B4-BE49-F238E27FC236}">
                <a16:creationId xmlns:a16="http://schemas.microsoft.com/office/drawing/2014/main" id="{FD6DE1DE-53AD-497A-E337-A126A6811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22" name="Picture 21" descr="A screen shot of a video game&#10;&#10;Description automatically generated">
            <a:extLst>
              <a:ext uri="{FF2B5EF4-FFF2-40B4-BE49-F238E27FC236}">
                <a16:creationId xmlns:a16="http://schemas.microsoft.com/office/drawing/2014/main" id="{20A445B9-3302-C04C-325E-EAE3C47EB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EEF711-7729-55C6-683B-2A0CE2071EB8}"/>
              </a:ext>
            </a:extLst>
          </p:cNvPr>
          <p:cNvSpPr txBox="1"/>
          <p:nvPr/>
        </p:nvSpPr>
        <p:spPr>
          <a:xfrm>
            <a:off x="1492882" y="470105"/>
            <a:ext cx="17964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 panose="020B0502020202020204" pitchFamily="34" charset="0"/>
              </a:rPr>
              <a:t>Macaroni Cheese</a:t>
            </a:r>
            <a:endParaRPr lang="en-US" sz="900" b="1" i="0" u="none" strike="noStrike" noProof="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B2D603-6A8E-C89E-CCDC-062A588BBECB}"/>
              </a:ext>
            </a:extLst>
          </p:cNvPr>
          <p:cNvSpPr txBox="1"/>
          <p:nvPr/>
        </p:nvSpPr>
        <p:spPr>
          <a:xfrm>
            <a:off x="3184526" y="546772"/>
            <a:ext cx="179649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tx1"/>
                </a:solidFill>
                <a:latin typeface="Century Gothic"/>
              </a:rPr>
              <a:t>NEW Cowboy Casserole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BA8B72-756E-9D14-1A1C-00FF6ED7D239}"/>
              </a:ext>
            </a:extLst>
          </p:cNvPr>
          <p:cNvSpPr txBox="1"/>
          <p:nvPr/>
        </p:nvSpPr>
        <p:spPr>
          <a:xfrm>
            <a:off x="3143972" y="2141218"/>
            <a:ext cx="1919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Cheese and Tomato Pizza with Wedges 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AB1493-A13C-41B4-3425-B45456DD7BB5}"/>
              </a:ext>
            </a:extLst>
          </p:cNvPr>
          <p:cNvSpPr txBox="1"/>
          <p:nvPr/>
        </p:nvSpPr>
        <p:spPr>
          <a:xfrm>
            <a:off x="4898330" y="470105"/>
            <a:ext cx="1885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sz="900" b="1">
                <a:solidFill>
                  <a:prstClr val="black"/>
                </a:solidFill>
                <a:latin typeface="Century Gothic"/>
              </a:rPr>
              <a:t>Roast Turkey </a:t>
            </a:r>
            <a:r>
              <a:rPr lang="en-GB" sz="900" b="1" dirty="0">
                <a:solidFill>
                  <a:prstClr val="black"/>
                </a:solidFill>
                <a:latin typeface="Century Gothic"/>
              </a:rPr>
              <a:t>with Roast Potatoes and Gravy 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A623F9-E490-3A42-0042-BA8EC0A173D1}"/>
              </a:ext>
            </a:extLst>
          </p:cNvPr>
          <p:cNvSpPr txBox="1"/>
          <p:nvPr/>
        </p:nvSpPr>
        <p:spPr>
          <a:xfrm>
            <a:off x="5021749" y="2148913"/>
            <a:ext cx="1617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00" b="1" i="0" u="none" strike="noStrike" noProof="0" dirty="0">
                <a:solidFill>
                  <a:schemeClr val="tx1"/>
                </a:solidFill>
                <a:latin typeface="Century Gothic"/>
              </a:rPr>
              <a:t>Vegan Quorn with Roast Potatoes and Gravy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3ED6FC3-59BA-76DC-660B-635F53DC9CCE}"/>
              </a:ext>
            </a:extLst>
          </p:cNvPr>
          <p:cNvSpPr txBox="1"/>
          <p:nvPr/>
        </p:nvSpPr>
        <p:spPr>
          <a:xfrm>
            <a:off x="6661225" y="470105"/>
            <a:ext cx="1857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Spaghetti Bolognaise</a:t>
            </a:r>
            <a:r>
              <a:rPr lang="en-GB" sz="900" b="1" dirty="0">
                <a:solidFill>
                  <a:schemeClr val="tx1"/>
                </a:solidFill>
                <a:latin typeface="Century Gothic"/>
              </a:rPr>
              <a:t> </a:t>
            </a:r>
            <a:r>
              <a:rPr lang="en-GB" sz="900" b="1">
                <a:solidFill>
                  <a:schemeClr val="tx1"/>
                </a:solidFill>
                <a:latin typeface="Century Gothic"/>
              </a:rPr>
              <a:t>with Garlic Dough Balls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943A1E-0378-3523-83CF-E89B6B3CF60C}"/>
              </a:ext>
            </a:extLst>
          </p:cNvPr>
          <p:cNvSpPr txBox="1"/>
          <p:nvPr/>
        </p:nvSpPr>
        <p:spPr>
          <a:xfrm>
            <a:off x="8351974" y="470105"/>
            <a:ext cx="1618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latin typeface="Century Gothic"/>
              </a:rPr>
              <a:t>Breaded Fish with Chips &amp; Tomato Sauce</a:t>
            </a:r>
            <a:endParaRPr lang="en-GB" sz="900" b="1" dirty="0">
              <a:solidFill>
                <a:schemeClr val="accent6">
                  <a:lumMod val="75000"/>
                </a:schemeClr>
              </a:solidFill>
              <a:highlight>
                <a:srgbClr val="FFF0D2"/>
              </a:highlight>
              <a:latin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F40D56-04A8-7ED1-6D20-FBFDB171C96A}"/>
              </a:ext>
            </a:extLst>
          </p:cNvPr>
          <p:cNvSpPr txBox="1"/>
          <p:nvPr/>
        </p:nvSpPr>
        <p:spPr>
          <a:xfrm>
            <a:off x="8375912" y="2089848"/>
            <a:ext cx="163336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/>
              </a:rPr>
              <a:t>Cheese &amp; Pepper </a:t>
            </a:r>
            <a:r>
              <a:rPr lang="en-GB" sz="900" b="1" dirty="0">
                <a:latin typeface="Century Gothic"/>
              </a:rPr>
              <a:t>Frittata</a:t>
            </a:r>
            <a:r>
              <a:rPr lang="en-GB" sz="900" b="1" i="0" u="none" strike="noStrike" noProof="0" dirty="0">
                <a:solidFill>
                  <a:schemeClr val="tx1"/>
                </a:solidFill>
                <a:latin typeface="Century Gothic"/>
              </a:rPr>
              <a:t> with Chips and Tomato Sauce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590176-4C69-CE16-AE10-5228FE505EE2}"/>
              </a:ext>
            </a:extLst>
          </p:cNvPr>
          <p:cNvSpPr txBox="1"/>
          <p:nvPr/>
        </p:nvSpPr>
        <p:spPr>
          <a:xfrm>
            <a:off x="1623364" y="3760961"/>
            <a:ext cx="158679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Chocolate Brownie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5E4BAD-1E67-4DBB-575C-2BC5906CCBCD}"/>
              </a:ext>
            </a:extLst>
          </p:cNvPr>
          <p:cNvSpPr txBox="1"/>
          <p:nvPr/>
        </p:nvSpPr>
        <p:spPr>
          <a:xfrm>
            <a:off x="3289380" y="3760961"/>
            <a:ext cx="158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Sticky Toffee Apple Crumble with Custard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BC0857-E256-A58D-6B02-79BD01AA44C7}"/>
              </a:ext>
            </a:extLst>
          </p:cNvPr>
          <p:cNvSpPr txBox="1"/>
          <p:nvPr/>
        </p:nvSpPr>
        <p:spPr>
          <a:xfrm>
            <a:off x="5375189" y="3760961"/>
            <a:ext cx="12697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I</a:t>
            </a:r>
            <a:r>
              <a:rPr lang="en-GB" sz="900" b="1" dirty="0" err="1">
                <a:latin typeface="Century Gothic" panose="020B0502020202020204" pitchFamily="34" charset="0"/>
              </a:rPr>
              <a:t>ce</a:t>
            </a:r>
            <a:r>
              <a:rPr lang="en-GB" sz="900" b="1" dirty="0">
                <a:latin typeface="Century Gothic" panose="020B0502020202020204" pitchFamily="34" charset="0"/>
              </a:rPr>
              <a:t> Cream</a:t>
            </a:r>
            <a:endParaRPr lang="en-GB" sz="9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5B48BA3-EF97-50CE-E8CB-382ACC0A83D4}"/>
              </a:ext>
            </a:extLst>
          </p:cNvPr>
          <p:cNvSpPr txBox="1"/>
          <p:nvPr/>
        </p:nvSpPr>
        <p:spPr>
          <a:xfrm>
            <a:off x="6632075" y="3760961"/>
            <a:ext cx="185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solidFill>
                  <a:schemeClr val="tx1"/>
                </a:solidFill>
                <a:latin typeface="Century Gothic"/>
              </a:rPr>
              <a:t>Vanilla Cake with Chocolate Sauce</a:t>
            </a:r>
            <a:endParaRPr lang="en-GB" sz="900" b="1" dirty="0">
              <a:solidFill>
                <a:schemeClr val="tx1"/>
              </a:solidFill>
              <a:latin typeface="Century Gothic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782D4A-E01F-0E16-4E4D-E72D845D4EEC}"/>
              </a:ext>
            </a:extLst>
          </p:cNvPr>
          <p:cNvSpPr txBox="1"/>
          <p:nvPr/>
        </p:nvSpPr>
        <p:spPr>
          <a:xfrm>
            <a:off x="8407537" y="3760961"/>
            <a:ext cx="15648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/>
              </a:rPr>
              <a:t>Cinnamon Swirl with Apple Slices</a:t>
            </a:r>
            <a:endParaRPr lang="en-GB" sz="900" b="1" dirty="0">
              <a:latin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46306E-25C0-474C-2AF9-CBBF4E143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4" r="-2124" b="6598"/>
          <a:stretch/>
        </p:blipFill>
        <p:spPr>
          <a:xfrm>
            <a:off x="1794804" y="808635"/>
            <a:ext cx="1232800" cy="12695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4F9BF1C5-A425-CF07-11A9-070785201199}"/>
              </a:ext>
            </a:extLst>
          </p:cNvPr>
          <p:cNvSpPr/>
          <p:nvPr/>
        </p:nvSpPr>
        <p:spPr>
          <a:xfrm>
            <a:off x="341884" y="91814"/>
            <a:ext cx="1150998" cy="3823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B6E4DE-72D4-FF2D-1AB4-5EE5B19E10E9}"/>
              </a:ext>
            </a:extLst>
          </p:cNvPr>
          <p:cNvSpPr txBox="1"/>
          <p:nvPr/>
        </p:nvSpPr>
        <p:spPr>
          <a:xfrm>
            <a:off x="1614553" y="2141218"/>
            <a:ext cx="1586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/>
              </a:rPr>
              <a:t>Plant Balls in Tomato Sauce with Rice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DFDEE-311E-7E53-979D-BDDD44417CAE}"/>
              </a:ext>
            </a:extLst>
          </p:cNvPr>
          <p:cNvSpPr txBox="1"/>
          <p:nvPr/>
        </p:nvSpPr>
        <p:spPr>
          <a:xfrm>
            <a:off x="458256" y="91814"/>
            <a:ext cx="115099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solidFill>
                  <a:schemeClr val="bg1"/>
                </a:solidFill>
                <a:latin typeface="Century Gothic"/>
              </a:rPr>
              <a:t>Autumn Winter  2024/2025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Century Gothic"/>
            </a:endParaRPr>
          </a:p>
        </p:txBody>
      </p:sp>
      <p:pic>
        <p:nvPicPr>
          <p:cNvPr id="15" name="Picture 14" descr="A plate of spaghetti and vegetables&#10;&#10;Description automatically generated with low confidence">
            <a:extLst>
              <a:ext uri="{FF2B5EF4-FFF2-40B4-BE49-F238E27FC236}">
                <a16:creationId xmlns:a16="http://schemas.microsoft.com/office/drawing/2014/main" id="{DF36D739-9128-20DF-C900-B84B37EFBB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t="6911" r="5976"/>
          <a:stretch/>
        </p:blipFill>
        <p:spPr>
          <a:xfrm rot="10800000">
            <a:off x="6946310" y="819927"/>
            <a:ext cx="1297999" cy="1246970"/>
          </a:xfrm>
          <a:prstGeom prst="rect">
            <a:avLst/>
          </a:prstGeom>
        </p:spPr>
      </p:pic>
      <p:pic>
        <p:nvPicPr>
          <p:cNvPr id="41" name="Picture 4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D0D37EAA-797E-D633-83FF-6D60E7D038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 r="2132" b="8406"/>
          <a:stretch/>
        </p:blipFill>
        <p:spPr>
          <a:xfrm>
            <a:off x="8655488" y="2556551"/>
            <a:ext cx="1107452" cy="1136432"/>
          </a:xfrm>
          <a:prstGeom prst="rect">
            <a:avLst/>
          </a:prstGeom>
        </p:spPr>
      </p:pic>
      <p:pic>
        <p:nvPicPr>
          <p:cNvPr id="51" name="Picture 50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A00E0BA1-6444-4D35-16D5-444CF7BC11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1" r="5596"/>
          <a:stretch/>
        </p:blipFill>
        <p:spPr>
          <a:xfrm>
            <a:off x="1831434" y="2481162"/>
            <a:ext cx="1196170" cy="1211821"/>
          </a:xfrm>
          <a:prstGeom prst="rect">
            <a:avLst/>
          </a:prstGeom>
        </p:spPr>
      </p:pic>
      <p:pic>
        <p:nvPicPr>
          <p:cNvPr id="59" name="Picture 58" descr="A plate of food on a wood surface&#10;&#10;Description automatically generated">
            <a:extLst>
              <a:ext uri="{FF2B5EF4-FFF2-40B4-BE49-F238E27FC236}">
                <a16:creationId xmlns:a16="http://schemas.microsoft.com/office/drawing/2014/main" id="{87114A10-DF28-BF41-8113-260C7729F5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10678" r="8009" b="12586"/>
          <a:stretch/>
        </p:blipFill>
        <p:spPr>
          <a:xfrm>
            <a:off x="8547012" y="830815"/>
            <a:ext cx="1247221" cy="1225195"/>
          </a:xfrm>
          <a:prstGeom prst="rect">
            <a:avLst/>
          </a:prstGeom>
        </p:spPr>
      </p:pic>
      <p:pic>
        <p:nvPicPr>
          <p:cNvPr id="63" name="Picture 62" descr="A brownie on a plate&#10;&#10;Description automatically generated">
            <a:extLst>
              <a:ext uri="{FF2B5EF4-FFF2-40B4-BE49-F238E27FC236}">
                <a16:creationId xmlns:a16="http://schemas.microsoft.com/office/drawing/2014/main" id="{AACFE00C-DD2F-CA83-3274-A282F35A6A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34" y="4134476"/>
            <a:ext cx="1225116" cy="1210176"/>
          </a:xfrm>
          <a:prstGeom prst="rect">
            <a:avLst/>
          </a:prstGeom>
        </p:spPr>
      </p:pic>
      <p:pic>
        <p:nvPicPr>
          <p:cNvPr id="64" name="x_18492819-e16e-452f-bf62-5e4941e5bf87" descr="Image">
            <a:extLst>
              <a:ext uri="{FF2B5EF4-FFF2-40B4-BE49-F238E27FC236}">
                <a16:creationId xmlns:a16="http://schemas.microsoft.com/office/drawing/2014/main" id="{ADE944EB-AB71-F181-EA9B-45FE3D31F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11762" r="14137" b="12504"/>
          <a:stretch/>
        </p:blipFill>
        <p:spPr bwMode="auto">
          <a:xfrm>
            <a:off x="3466742" y="4122948"/>
            <a:ext cx="1213009" cy="1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AF268C95-129C-50AD-D56C-BCF2180B38F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865" y="6298923"/>
            <a:ext cx="1150808" cy="501485"/>
          </a:xfrm>
          <a:prstGeom prst="rect">
            <a:avLst/>
          </a:prstGeom>
        </p:spPr>
      </p:pic>
      <p:pic>
        <p:nvPicPr>
          <p:cNvPr id="2" name="Picture 1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FD0DCAEB-F262-5B92-BD1C-8DEB206F9F3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0" r="3232" b="6368"/>
          <a:stretch/>
        </p:blipFill>
        <p:spPr>
          <a:xfrm>
            <a:off x="6969069" y="2459067"/>
            <a:ext cx="1241521" cy="12339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E6F722-5FB9-0CC9-3371-0A053212EAC0}"/>
              </a:ext>
            </a:extLst>
          </p:cNvPr>
          <p:cNvSpPr txBox="1"/>
          <p:nvPr/>
        </p:nvSpPr>
        <p:spPr>
          <a:xfrm>
            <a:off x="6687035" y="2141218"/>
            <a:ext cx="1772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>
                <a:latin typeface="Century Gothic" panose="020B0502020202020204" pitchFamily="34" charset="0"/>
              </a:rPr>
              <a:t>Chinese Vegetable Curry with Rice</a:t>
            </a:r>
          </a:p>
        </p:txBody>
      </p:sp>
      <p:pic>
        <p:nvPicPr>
          <p:cNvPr id="11" name="Picture 10" descr="A plate of food on a wood table&#10;&#10;Description automatically generated">
            <a:extLst>
              <a:ext uri="{FF2B5EF4-FFF2-40B4-BE49-F238E27FC236}">
                <a16:creationId xmlns:a16="http://schemas.microsoft.com/office/drawing/2014/main" id="{0099B826-9E3C-011D-BF9A-1BB89885A1F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" b="8152"/>
          <a:stretch/>
        </p:blipFill>
        <p:spPr>
          <a:xfrm>
            <a:off x="3507371" y="815180"/>
            <a:ext cx="1150808" cy="1256464"/>
          </a:xfrm>
          <a:prstGeom prst="rect">
            <a:avLst/>
          </a:prstGeom>
        </p:spPr>
      </p:pic>
      <p:pic>
        <p:nvPicPr>
          <p:cNvPr id="14" name="Picture 13" descr="A piece of cake on a plate&#10;&#10;Description automatically generated">
            <a:extLst>
              <a:ext uri="{FF2B5EF4-FFF2-40B4-BE49-F238E27FC236}">
                <a16:creationId xmlns:a16="http://schemas.microsoft.com/office/drawing/2014/main" id="{D7C404F0-0349-A464-C478-55E9781DF3D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r="13940" b="10291"/>
          <a:stretch/>
        </p:blipFill>
        <p:spPr>
          <a:xfrm>
            <a:off x="6969069" y="4065889"/>
            <a:ext cx="1275240" cy="1278763"/>
          </a:xfrm>
          <a:prstGeom prst="rect">
            <a:avLst/>
          </a:prstGeom>
        </p:spPr>
      </p:pic>
      <p:pic>
        <p:nvPicPr>
          <p:cNvPr id="16" name="Picture 15" descr="A cookie on a plate&#10;&#10;Description automatically generated">
            <a:extLst>
              <a:ext uri="{FF2B5EF4-FFF2-40B4-BE49-F238E27FC236}">
                <a16:creationId xmlns:a16="http://schemas.microsoft.com/office/drawing/2014/main" id="{4405DE55-1D04-AFEC-3AB6-AD93A3086A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9" t="10815" r="13796" b="11491"/>
          <a:stretch/>
        </p:blipFill>
        <p:spPr>
          <a:xfrm>
            <a:off x="8574179" y="4103656"/>
            <a:ext cx="1238464" cy="1240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7355D3-8B6B-F4DC-9D49-EFAACD9BC98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37704" t="44638" r="43136" b="19841"/>
          <a:stretch/>
        </p:blipFill>
        <p:spPr>
          <a:xfrm>
            <a:off x="5268873" y="4150833"/>
            <a:ext cx="1144863" cy="1193819"/>
          </a:xfrm>
          <a:prstGeom prst="rect">
            <a:avLst/>
          </a:prstGeom>
        </p:spPr>
      </p:pic>
      <p:pic>
        <p:nvPicPr>
          <p:cNvPr id="3" name="Picture 2" descr="A plate of food on a wood table&#10;&#10;Description automatically generated with medium confidence">
            <a:extLst>
              <a:ext uri="{FF2B5EF4-FFF2-40B4-BE49-F238E27FC236}">
                <a16:creationId xmlns:a16="http://schemas.microsoft.com/office/drawing/2014/main" id="{961DD095-AEEB-D035-1A58-BAC52AD734E7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6013" r="5757"/>
          <a:stretch/>
        </p:blipFill>
        <p:spPr>
          <a:xfrm>
            <a:off x="3451662" y="2465928"/>
            <a:ext cx="1243167" cy="1232137"/>
          </a:xfrm>
          <a:prstGeom prst="rect">
            <a:avLst/>
          </a:prstGeom>
        </p:spPr>
      </p:pic>
      <p:pic>
        <p:nvPicPr>
          <p:cNvPr id="4" name="Picture 3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34768DEA-C8F6-91A1-89B8-5BB3FA61706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33" b="5121"/>
          <a:stretch/>
        </p:blipFill>
        <p:spPr>
          <a:xfrm rot="10800000">
            <a:off x="5283544" y="2559804"/>
            <a:ext cx="1134422" cy="1105703"/>
          </a:xfrm>
          <a:prstGeom prst="rect">
            <a:avLst/>
          </a:prstGeom>
        </p:spPr>
      </p:pic>
      <p:pic>
        <p:nvPicPr>
          <p:cNvPr id="33" name="Picture 3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id="{B2375331-3C29-D432-2282-4C110CC3631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r="-1765" b="3876"/>
          <a:stretch/>
        </p:blipFill>
        <p:spPr>
          <a:xfrm>
            <a:off x="5264434" y="877013"/>
            <a:ext cx="1228287" cy="12010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8205C-65DA-573B-05A1-0CC273402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957" b="92948" l="9903" r="95942">
                        <a14:foregroundMark x1="37500" y1="10488" x2="52922" y2="8137"/>
                        <a14:foregroundMark x1="52922" y1="8137" x2="69643" y2="10488"/>
                        <a14:foregroundMark x1="84253" y1="23146" x2="93019" y2="43038"/>
                        <a14:foregroundMark x1="93019" y1="43038" x2="92045" y2="64738"/>
                        <a14:foregroundMark x1="92045" y1="64738" x2="79870" y2="83544"/>
                        <a14:foregroundMark x1="79870" y1="83544" x2="53084" y2="92948"/>
                        <a14:foregroundMark x1="53084" y1="92948" x2="32630" y2="89150"/>
                        <a14:foregroundMark x1="92208" y1="30741" x2="96104" y2="45389"/>
                        <a14:foregroundMark x1="96104" y1="45389" x2="95942" y2="60579"/>
                        <a14:foregroundMark x1="95942" y1="60579" x2="91558" y2="7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3054" y="4372042"/>
            <a:ext cx="869614" cy="78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178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cc8f99-6edd-417c-8b08-e4af51aa64dc">
      <Terms xmlns="http://schemas.microsoft.com/office/infopath/2007/PartnerControls"/>
    </lcf76f155ced4ddcb4097134ff3c332f>
    <TaxCatchAll xmlns="93f07fc0-f3cc-4d0b-9a4f-54b5dee9d1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01AC9A5908340A53101F6F3BF7720" ma:contentTypeVersion="18" ma:contentTypeDescription="Create a new document." ma:contentTypeScope="" ma:versionID="b57c96567e60fd70d2ca694c7e237d6d">
  <xsd:schema xmlns:xsd="http://www.w3.org/2001/XMLSchema" xmlns:xs="http://www.w3.org/2001/XMLSchema" xmlns:p="http://schemas.microsoft.com/office/2006/metadata/properties" xmlns:ns2="cfcc8f99-6edd-417c-8b08-e4af51aa64dc" xmlns:ns3="93f07fc0-f3cc-4d0b-9a4f-54b5dee9d132" targetNamespace="http://schemas.microsoft.com/office/2006/metadata/properties" ma:root="true" ma:fieldsID="3337f880a158a4f3dbcde4c01c29142b" ns2:_="" ns3:_="">
    <xsd:import namespace="cfcc8f99-6edd-417c-8b08-e4af51aa64dc"/>
    <xsd:import namespace="93f07fc0-f3cc-4d0b-9a4f-54b5dee9d1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c8f99-6edd-417c-8b08-e4af51aa64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60fa401-c735-472c-b85f-e3677d3c5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f07fc0-f3cc-4d0b-9a4f-54b5dee9d13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412bf3a-dce2-436e-b669-e1b034c8f5c5}" ma:internalName="TaxCatchAll" ma:showField="CatchAllData" ma:web="93f07fc0-f3cc-4d0b-9a4f-54b5dee9d1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B72B72-EFE2-4371-B500-B2B9B1CA3EDB}">
  <ds:schemaRefs>
    <ds:schemaRef ds:uri="http://schemas.microsoft.com/office/2006/metadata/properties"/>
    <ds:schemaRef ds:uri="http://purl.org/dc/elements/1.1/"/>
    <ds:schemaRef ds:uri="93f07fc0-f3cc-4d0b-9a4f-54b5dee9d132"/>
    <ds:schemaRef ds:uri="http://schemas.openxmlformats.org/package/2006/metadata/core-properties"/>
    <ds:schemaRef ds:uri="cfcc8f99-6edd-417c-8b08-e4af51aa64dc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AB8ED64-C6F3-4AA7-A4F8-D8EE960172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D1C572-8E57-4ECD-9D41-E8DAA326A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cc8f99-6edd-417c-8b08-e4af51aa64dc"/>
    <ds:schemaRef ds:uri="93f07fc0-f3cc-4d0b-9a4f-54b5dee9d1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17723</TotalTime>
  <Words>251</Words>
  <Application>Microsoft Office PowerPoint</Application>
  <PresentationFormat>A4 Paper (210x297 mm)</PresentationFormat>
  <Paragraphs>48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Christian Pass</dc:creator>
  <cp:lastModifiedBy>Laura Gardiner</cp:lastModifiedBy>
  <cp:revision>138</cp:revision>
  <cp:lastPrinted>2020-03-11T16:56:56Z</cp:lastPrinted>
  <dcterms:created xsi:type="dcterms:W3CDTF">2014-08-19T19:35:20Z</dcterms:created>
  <dcterms:modified xsi:type="dcterms:W3CDTF">2024-10-21T12:30:14Z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0x010100DBE398E0977E7B4C90018CC1F00461B4</vt:lpwstr>
  </property>
  <property fmtid="{D5CDD505-2E9C-101B-9397-08002B2CF9AE}" pid="3" name="Company_x0020_Metadata">
    <vt:lpwstr>2;#CaterLink|6b7c7025-ee94-469a-84b5-af43f06be2f7</vt:lpwstr>
  </property>
  <property fmtid="{D5CDD505-2E9C-101B-9397-08002B2CF9AE}" pid="4" name="Company Metadata">
    <vt:lpwstr>2;#CaterLink</vt:lpwstr>
  </property>
  <property fmtid="{D5CDD505-2E9C-101B-9397-08002B2CF9AE}" pid="5" name="Order">
    <vt:r8>70900</vt:r8>
  </property>
</Properties>
</file>